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9" autoAdjust="0"/>
  </p:normalViewPr>
  <p:slideViewPr>
    <p:cSldViewPr snapToGrid="0">
      <p:cViewPr varScale="1">
        <p:scale>
          <a:sx n="67" d="100"/>
          <a:sy n="67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657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5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396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424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478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451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726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4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76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7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8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82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47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85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74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98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4CFEA-91BA-4D03-88E8-91A9A4DDB82F}" type="datetimeFigureOut">
              <a:rPr lang="ru-RU" smtClean="0"/>
              <a:t>26.04.2018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B1B926-ED16-4A36-A5E9-46AFB58604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68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A%D1%80%D0%B8%D0%B6%D0%BE%D0%B2%D0%B0_%D0%BA%D1%96%D1%81%D1%82%D0%BA%D0%B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A%D1%83%D0%BF%D1%80%D0%B8%D0%BA%D0%BE%D0%B2%D0%B0_%D0%BA%D1%96%D1%81%D1%82%D0%BA%D0%B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3183"/>
            <a:ext cx="9144000" cy="33167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 smtClean="0">
                <a:solidFill>
                  <a:schemeClr val="accent5"/>
                </a:solidFill>
              </a:rPr>
              <a:t>Краматорська загальноосвітня школа №9</a:t>
            </a:r>
            <a:r>
              <a:rPr lang="uk-UA" sz="5300" dirty="0">
                <a:solidFill>
                  <a:schemeClr val="accent5"/>
                </a:solidFill>
              </a:rPr>
              <a:t/>
            </a:r>
            <a:br>
              <a:rPr lang="uk-UA" sz="5300" dirty="0">
                <a:solidFill>
                  <a:schemeClr val="accent5"/>
                </a:solidFill>
              </a:rPr>
            </a:br>
            <a:r>
              <a:rPr lang="uk-UA" sz="5300" dirty="0" smtClean="0">
                <a:solidFill>
                  <a:schemeClr val="accent5"/>
                </a:solidFill>
              </a:rPr>
              <a:t>Шкільний </a:t>
            </a:r>
            <a:r>
              <a:rPr lang="uk-UA" sz="5300" dirty="0" err="1" smtClean="0">
                <a:solidFill>
                  <a:schemeClr val="accent5"/>
                </a:solidFill>
              </a:rPr>
              <a:t>квест</a:t>
            </a:r>
            <a:r>
              <a:rPr lang="uk-UA" sz="5300" dirty="0" smtClean="0">
                <a:solidFill>
                  <a:schemeClr val="accent5"/>
                </a:solidFill>
              </a:rPr>
              <a:t> у рамках довгострокового учнівського проекту «Будь </a:t>
            </a:r>
            <a:r>
              <a:rPr lang="uk-UA" sz="5300" dirty="0" err="1" smtClean="0">
                <a:solidFill>
                  <a:schemeClr val="accent5"/>
                </a:solidFill>
              </a:rPr>
              <a:t>здоров</a:t>
            </a:r>
            <a:r>
              <a:rPr lang="uk-UA" sz="5300" dirty="0" smtClean="0">
                <a:solidFill>
                  <a:schemeClr val="accent5"/>
                </a:solidFill>
              </a:rPr>
              <a:t>»  </a:t>
            </a:r>
            <a:endParaRPr lang="ru-RU" sz="5300" dirty="0">
              <a:solidFill>
                <a:schemeClr val="accent5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tx1"/>
                </a:solidFill>
              </a:rPr>
              <a:t>Станція  «Здорова спина»</a:t>
            </a:r>
          </a:p>
          <a:p>
            <a:r>
              <a:rPr lang="uk-UA" sz="2000" dirty="0" smtClean="0">
                <a:solidFill>
                  <a:schemeClr val="tx1"/>
                </a:solidFill>
              </a:rPr>
              <a:t>Інтегровані завдання підготували Русова І.М.- вчитель української мови та </a:t>
            </a:r>
            <a:r>
              <a:rPr lang="uk-UA" sz="2000" dirty="0" err="1" smtClean="0">
                <a:solidFill>
                  <a:schemeClr val="tx1"/>
                </a:solidFill>
              </a:rPr>
              <a:t>Гардаш</a:t>
            </a:r>
            <a:r>
              <a:rPr lang="uk-UA" sz="2000" dirty="0" smtClean="0">
                <a:solidFill>
                  <a:schemeClr val="tx1"/>
                </a:solidFill>
              </a:rPr>
              <a:t> М.В. – вчитель біології</a:t>
            </a:r>
          </a:p>
        </p:txBody>
      </p:sp>
    </p:spTree>
    <p:extLst>
      <p:ext uri="{BB962C8B-B14F-4D97-AF65-F5344CB8AC3E}">
        <p14:creationId xmlns:p14="http://schemas.microsoft.com/office/powerpoint/2010/main" val="3921193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ÐÐ Ð¡&#10;ÐÐ¿Ð¾ÑÐ½Ð¾-ÑÑÑÐ¾Ð²Ð° ÑÐ¸ÑÑÐµÐ¼Ð°&#10;ÐÐ°ÑÐ¸Ð²Ð½Ð°&#10;Ð¡ÐºÐµÐ»ÐµÑ&#10;ÐÐºÑÐ¸Ð²Ð½Ð°&#10;Ð'ÑÐ·Ð¸&#10;ÐÐ½Ð°ÑÐµÐ½Ð½Ñ&#10;ÐÐ Ð¡&#10;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910"/>
            <a:ext cx="12191999" cy="615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43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Хребетний стовп</a:t>
            </a:r>
            <a:endParaRPr lang="ru-RU" dirty="0"/>
          </a:p>
        </p:txBody>
      </p:sp>
      <p:pic>
        <p:nvPicPr>
          <p:cNvPr id="1026" name="Picture 2" descr="https://upload.wikimedia.org/wikipedia/commons/5/54/Gray_111_-_Vertebral_column-coloured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857" y="1580927"/>
            <a:ext cx="1267327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Відділи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хребта </a:t>
            </a: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людини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Червоний-Шийний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Синій-Грудний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Жовтий-Поперековий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Зелений-</a:t>
            </a:r>
            <a:r>
              <a:rPr lang="ru-RU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Крижова кістка"/>
              </a:rPr>
              <a:t>Крижовий</a:t>
            </a:r>
            <a:r>
              <a:rPr lang="ru-RU" b="0" i="0" dirty="0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Фіолетовий-</a:t>
            </a:r>
            <a:r>
              <a:rPr lang="ru-RU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Куприкова кістка"/>
              </a:rPr>
              <a:t>Куприковий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578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639" y="283335"/>
            <a:ext cx="11436440" cy="3181082"/>
          </a:xfrm>
        </p:spPr>
        <p:txBody>
          <a:bodyPr>
            <a:normAutofit/>
          </a:bodyPr>
          <a:lstStyle/>
          <a:p>
            <a:r>
              <a:rPr lang="uk-UA" sz="2700" b="1" i="1" dirty="0"/>
              <a:t>Хребці</a:t>
            </a:r>
            <a:r>
              <a:rPr lang="uk-UA" sz="2700" dirty="0"/>
              <a:t> мають циліндричну форму і є міцним елементом опорного навантаження. Разом з тілом хребця дужка утворює хребцевий отвір. Отвори знаходяться в усіх хребцях в точному порядку, і в сукупності вони утворюють хребетний канал. Хребетний канал - це важливий елемент хребта, який вміщує в себе спинний мозок, посудини і нервові корінці.</a:t>
            </a:r>
            <a:r>
              <a:rPr lang="ru-RU" sz="2700" dirty="0"/>
              <a:t/>
            </a:r>
            <a:br>
              <a:rPr lang="ru-RU" sz="2700" dirty="0"/>
            </a:br>
            <a:endParaRPr lang="ru-RU" dirty="0"/>
          </a:p>
        </p:txBody>
      </p:sp>
      <p:sp>
        <p:nvSpPr>
          <p:cNvPr id="5" name="AutoShape 2" descr="https://pp.userapi.com/c841024/v841024542/6f567/i7dF_iR01SA.jpg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825625"/>
            <a:ext cx="10515600" cy="652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100" name="Picture 4" descr="Ð ÐµÐ·ÑÐ»ÑÑÐ°Ñ Ð¿Ð¾ÑÑÐºÑ Ð·Ð¾Ð±ÑÐ°Ð¶ÐµÐ½Ñ Ð·Ð° Ð·Ð°Ð¿Ð¸ÑÐ¾Ð¼ &quot;ÑÑÐµÐ±ÑÑ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994" y="2557463"/>
            <a:ext cx="8512936" cy="416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3387" y="6221830"/>
            <a:ext cx="10515600" cy="30965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5187" y="770298"/>
            <a:ext cx="13271134" cy="51994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71396" rIns="0" bIns="8569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Кіфоз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лордоз і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сколіоз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kumimoji="0" lang="ru-RU" altLang="ru-RU" sz="28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Поняття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«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кіфоз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», «лордоз» —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це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не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тільки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назви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фізіологічних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вигинів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хребта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людини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Це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назви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захворювань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які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пов’язані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з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викривленням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і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виникають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коли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порушуються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або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деформуються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вигини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хребта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людини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</a:p>
        </p:txBody>
      </p:sp>
      <p:pic>
        <p:nvPicPr>
          <p:cNvPr id="1026" name="Picture 2" descr="Изгиби позвоночника, формирование физиологических изгиб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12" y="2580968"/>
            <a:ext cx="5715000" cy="326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05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/>
              <a:t>постави</a:t>
            </a:r>
            <a:endParaRPr lang="ru-RU" dirty="0"/>
          </a:p>
        </p:txBody>
      </p:sp>
      <p:pic>
        <p:nvPicPr>
          <p:cNvPr id="3078" name="Picture 6" descr="http://narodna-osvita.com.ua/uploads/mtsh-bio-8/mtsh-bio-8-12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45" y="1918844"/>
            <a:ext cx="4972856" cy="3389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937160" y="1545465"/>
            <a:ext cx="56151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Кіфоз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(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іл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 б) -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виявляється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в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сутулості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а у тяжких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випадках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—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горбатості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(«кругла спина»). Для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людини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яка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має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кіфоз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характерні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зведені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плечі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крилоподібні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лопатки,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звуження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грудної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клітки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937160" y="3211828"/>
            <a:ext cx="59242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Лордоз —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надмірний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вигин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хребта вперед («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сідлоподібна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спина»).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Найчастіше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виникає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в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поперековому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відділі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(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іл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 а).</a:t>
            </a:r>
          </a:p>
          <a:p>
            <a:pPr algn="just"/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Ознаками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лордозу є: плоска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грудна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клітка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плечі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нахилені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вперед,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живіт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випинається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</a:t>
            </a:r>
          </a:p>
          <a:p>
            <a:pPr algn="just"/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Лордоз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може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спричинятися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вивихами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тазових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суглобів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надмірною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масою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тіла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тощо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</a:t>
            </a:r>
            <a:endParaRPr lang="ru-RU" b="0" i="0" dirty="0">
              <a:solidFill>
                <a:srgbClr val="2C2C2C"/>
              </a:solidFill>
              <a:effectLst/>
              <a:latin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65949" y="5308123"/>
            <a:ext cx="57954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Сколіоз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—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дугоподібне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викривлення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хребта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вбік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від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осі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хребетного 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стовпа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 (</a:t>
            </a:r>
            <a:r>
              <a:rPr lang="ru-RU" b="0" i="0" dirty="0" err="1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іл</a:t>
            </a:r>
            <a:r>
              <a:rPr lang="ru-RU" b="0" i="0" dirty="0" smtClean="0">
                <a:solidFill>
                  <a:srgbClr val="2C2C2C"/>
                </a:solidFill>
                <a:effectLst/>
                <a:latin typeface="Tahoma" panose="020B0604030504040204" pitchFamily="34" charset="0"/>
              </a:rPr>
              <a:t>. в).</a:t>
            </a:r>
            <a:endParaRPr lang="ru-RU" dirty="0"/>
          </a:p>
        </p:txBody>
      </p:sp>
      <p:pic>
        <p:nvPicPr>
          <p:cNvPr id="7" name="Picture 2" descr="Изгиби позвоночника, формирование физиологических изгибо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113" y="1545466"/>
            <a:ext cx="4761988" cy="4302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272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19361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</TotalTime>
  <Words>193</Words>
  <Application>Microsoft Office PowerPoint</Application>
  <PresentationFormat>Широкоэкранный</PresentationFormat>
  <Paragraphs>15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Tahoma</vt:lpstr>
      <vt:lpstr>Trebuchet MS</vt:lpstr>
      <vt:lpstr>Wingdings 3</vt:lpstr>
      <vt:lpstr>Аспект</vt:lpstr>
      <vt:lpstr> Краматорська загальноосвітня школа №9 Шкільний квест у рамках довгострокового учнівського проекту «Будь здоров»  </vt:lpstr>
      <vt:lpstr>Презентация PowerPoint</vt:lpstr>
      <vt:lpstr>Хребетний стовп</vt:lpstr>
      <vt:lpstr>Хребці мають циліндричну форму і є міцним елементом опорного навантаження. Разом з тілом хребця дужка утворює хребцевий отвір. Отвори знаходяться в усіх хребцях в точному порядку, і в сукупності вони утворюють хребетний канал. Хребетний канал - це важливий елемент хребта, який вміщує в себе спинний мозок, посудини і нервові корінці. </vt:lpstr>
      <vt:lpstr>Презентация PowerPoint</vt:lpstr>
      <vt:lpstr>Порушення постави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Краматорська загальноосвітня школа №9 Шкільний квест у рамках довгострокового учнівського проекту «Будь здоров»  </dc:title>
  <dc:creator>Asus</dc:creator>
  <cp:lastModifiedBy>Asus</cp:lastModifiedBy>
  <cp:revision>9</cp:revision>
  <dcterms:created xsi:type="dcterms:W3CDTF">2018-04-22T18:12:53Z</dcterms:created>
  <dcterms:modified xsi:type="dcterms:W3CDTF">2018-04-26T06:24:36Z</dcterms:modified>
</cp:coreProperties>
</file>