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21.03.2017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21.03.2017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21.03.2017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Результати опитування за темою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uk-UA" sz="7700" dirty="0" err="1" smtClean="0"/>
              <a:t>“</a:t>
            </a:r>
            <a:r>
              <a:rPr lang="uk-UA" sz="7700" dirty="0" err="1" smtClean="0">
                <a:solidFill>
                  <a:srgbClr val="C00000"/>
                </a:solidFill>
              </a:rPr>
              <a:t>Екологічна</a:t>
            </a:r>
            <a:r>
              <a:rPr lang="uk-UA" sz="7700" dirty="0" smtClean="0">
                <a:solidFill>
                  <a:srgbClr val="C00000"/>
                </a:solidFill>
              </a:rPr>
              <a:t> </a:t>
            </a:r>
            <a:r>
              <a:rPr lang="uk-UA" sz="7700" dirty="0" err="1" smtClean="0">
                <a:solidFill>
                  <a:srgbClr val="C00000"/>
                </a:solidFill>
              </a:rPr>
              <a:t>культура”</a:t>
            </a:r>
            <a:endParaRPr lang="uk-UA" sz="7700" dirty="0" smtClean="0">
              <a:solidFill>
                <a:srgbClr val="C00000"/>
              </a:solidFill>
            </a:endParaRPr>
          </a:p>
          <a:p>
            <a:endParaRPr lang="uk-UA" dirty="0" smtClean="0"/>
          </a:p>
          <a:p>
            <a:r>
              <a:rPr lang="uk-UA" dirty="0" smtClean="0"/>
              <a:t>Підготував учень групи ПЦБ-1-15</a:t>
            </a:r>
          </a:p>
          <a:p>
            <a:r>
              <a:rPr lang="uk-UA" dirty="0" smtClean="0"/>
              <a:t>Лісний Олександр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20170321072737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93783" y="1481138"/>
            <a:ext cx="6156433" cy="4525962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Стать опитаних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20170321073146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93783" y="1481138"/>
            <a:ext cx="6156433" cy="4525962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Вік опитаних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20170321073807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93783" y="1481138"/>
            <a:ext cx="6156433" cy="4525962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Згадані під час опитування екологічні організації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20170321075036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93783" y="1481138"/>
            <a:ext cx="6156433" cy="4525962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Екологічні проблеми України та світу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20170321075623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93783" y="1481138"/>
            <a:ext cx="6156433" cy="4525962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Згадана соціальна реклама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</TotalTime>
  <Words>32</Words>
  <Application>Microsoft Office PowerPoint</Application>
  <PresentationFormat>Экран (4:3)</PresentationFormat>
  <Paragraphs>10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Открытая</vt:lpstr>
      <vt:lpstr>Результати опитування за темою</vt:lpstr>
      <vt:lpstr>Стать опитаних</vt:lpstr>
      <vt:lpstr>Вік опитаних</vt:lpstr>
      <vt:lpstr>Згадані під час опитування екологічні організації</vt:lpstr>
      <vt:lpstr>Екологічні проблеми України та світу</vt:lpstr>
      <vt:lpstr>Згадана соціальна реклама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Результати опитування за темою</dc:title>
  <cp:lastModifiedBy>Asus</cp:lastModifiedBy>
  <cp:revision>3</cp:revision>
  <dcterms:modified xsi:type="dcterms:W3CDTF">2017-03-21T21:04:24Z</dcterms:modified>
</cp:coreProperties>
</file>