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4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3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3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6B4B99-572A-42B4-9F15-4001E20050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85646-8215-440E-B526-28516A12978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99FA2-20A2-4E52-A1B3-4F1E2849181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AA8A96-A2E8-49F3-AD12-AFC6E45C86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6DE04B-FF9E-4A43-987C-1BEED2C35CB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2A404B-1541-449A-8EFC-ECADD77B8D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C73E76-3E91-498B-B126-485CB0ADCA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BBD38E-3EB6-442A-B593-EF14814CA2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3CBFAC-EB00-4BCC-B946-B96936CB2E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8A0DAE-D0BC-4333-9228-1BA47AB463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35B51D-ABEB-43CA-8103-B78E361092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61A489-FCC0-469C-946D-BB02560AC0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63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0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41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6E6213-1E80-451C-8DD8-DA150E05DE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41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/>
              <a:t>Учнівський проект </a:t>
            </a:r>
            <a:br>
              <a:rPr lang="uk-UA" sz="4400"/>
            </a:br>
            <a:r>
              <a:rPr lang="uk-UA" sz="4400"/>
              <a:t>“ Парниковий ефект та кислотні дощі, проблеми які за цим криються”</a:t>
            </a:r>
            <a:endParaRPr lang="ru-RU" sz="4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Підготували </a:t>
            </a:r>
          </a:p>
          <a:p>
            <a:r>
              <a:rPr lang="uk-UA"/>
              <a:t>учениці групи ОПСК 13 ДНЗ “МВПБУ м. Краматорська”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600"/>
              <a:t>Ризик для </a:t>
            </a:r>
            <a:r>
              <a:rPr lang="ru-RU" sz="4600"/>
              <a:t>з</a:t>
            </a:r>
            <a:r>
              <a:rPr lang="uk-UA" sz="4600"/>
              <a:t>доров’я</a:t>
            </a:r>
            <a:endParaRPr lang="ru-RU" sz="460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62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sz="3200" b="1" u="sng"/>
          </a:p>
          <a:p>
            <a:pPr>
              <a:buFont typeface="Wingdings" pitchFamily="2" charset="2"/>
              <a:buNone/>
            </a:pPr>
            <a:endParaRPr lang="uk-UA" sz="3200" b="1" u="sng"/>
          </a:p>
          <a:p>
            <a:pPr>
              <a:buFont typeface="Wingdings" pitchFamily="2" charset="2"/>
              <a:buNone/>
            </a:pPr>
            <a:r>
              <a:rPr lang="uk-UA" sz="3200" b="1" u="sng"/>
              <a:t>Малозабезпечені</a:t>
            </a:r>
          </a:p>
          <a:p>
            <a:pPr>
              <a:buFont typeface="Wingdings" pitchFamily="2" charset="2"/>
              <a:buNone/>
            </a:pPr>
            <a:r>
              <a:rPr lang="uk-UA" sz="3200" b="1" u="sng"/>
              <a:t>верстви населення</a:t>
            </a:r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b="1" i="1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b="1" i="1"/>
              <a:t>Скорочення продуктів харчування, визване загибеллю посівів</a:t>
            </a:r>
          </a:p>
          <a:p>
            <a:r>
              <a:rPr lang="uk-UA" b="1" i="1"/>
              <a:t>Знищення пасовищ завдяки засухам або затопленням</a:t>
            </a:r>
            <a:endParaRPr lang="ru-RU" b="1" i="1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600"/>
              <a:t>Ризик для </a:t>
            </a:r>
            <a:r>
              <a:rPr lang="ru-RU" sz="4600"/>
              <a:t>з</a:t>
            </a:r>
            <a:r>
              <a:rPr lang="uk-UA" sz="4600"/>
              <a:t>доров’я</a:t>
            </a:r>
            <a:endParaRPr lang="ru-RU" sz="460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u="sng"/>
              <a:t>Люди, які страждають кардіологічними захворюваннями</a:t>
            </a:r>
          </a:p>
          <a:p>
            <a:pPr>
              <a:lnSpc>
                <a:spcPct val="90000"/>
              </a:lnSpc>
            </a:pPr>
            <a:endParaRPr lang="uk-UA" b="1" u="sng"/>
          </a:p>
          <a:p>
            <a:pPr>
              <a:lnSpc>
                <a:spcPct val="90000"/>
              </a:lnSpc>
            </a:pPr>
            <a:r>
              <a:rPr lang="uk-UA" b="1" u="sng"/>
              <a:t>Мешканці великих міст (особливо діти та люди похилого віку</a:t>
            </a:r>
            <a:endParaRPr lang="ru-RU" b="1" u="sng"/>
          </a:p>
          <a:p>
            <a:pPr>
              <a:lnSpc>
                <a:spcPct val="90000"/>
              </a:lnSpc>
            </a:pPr>
            <a:endParaRPr lang="ru-RU" sz="240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b="1" i="1"/>
              <a:t>Загострення захворювань серця</a:t>
            </a:r>
          </a:p>
          <a:p>
            <a:pPr>
              <a:lnSpc>
                <a:spcPct val="90000"/>
              </a:lnSpc>
            </a:pPr>
            <a:r>
              <a:rPr lang="uk-UA" b="1" i="1"/>
              <a:t>Сосудів</a:t>
            </a:r>
          </a:p>
          <a:p>
            <a:pPr>
              <a:lnSpc>
                <a:spcPct val="90000"/>
              </a:lnSpc>
            </a:pPr>
            <a:r>
              <a:rPr lang="uk-UA" b="1" i="1"/>
              <a:t>Органів дихання</a:t>
            </a:r>
          </a:p>
          <a:p>
            <a:pPr>
              <a:lnSpc>
                <a:spcPct val="90000"/>
              </a:lnSpc>
            </a:pPr>
            <a:r>
              <a:rPr lang="uk-UA" b="1" i="1"/>
              <a:t>Теплові удари</a:t>
            </a:r>
          </a:p>
          <a:p>
            <a:pPr>
              <a:lnSpc>
                <a:spcPct val="90000"/>
              </a:lnSpc>
            </a:pPr>
            <a:r>
              <a:rPr lang="uk-UA" b="1" i="1"/>
              <a:t>Збільшення кількості хвороб завдяки поганій якості води</a:t>
            </a:r>
            <a:endParaRPr lang="ru-RU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Захист та покращення</a:t>
            </a:r>
            <a:r>
              <a:rPr lang="uk-UA" sz="3800"/>
              <a:t> </a:t>
            </a:r>
            <a:r>
              <a:rPr lang="ru-RU"/>
              <a:t>з</a:t>
            </a:r>
            <a:r>
              <a:rPr lang="uk-UA"/>
              <a:t>доров’я</a:t>
            </a:r>
            <a:r>
              <a:rPr lang="ru-RU" sz="3800"/>
              <a:t> </a:t>
            </a:r>
            <a:r>
              <a:rPr lang="uk-UA"/>
              <a:t>людей</a:t>
            </a: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3600" b="1" i="1"/>
              <a:t>Соціальний, економічний та духовний розвиток населення</a:t>
            </a:r>
          </a:p>
          <a:p>
            <a:pPr>
              <a:lnSpc>
                <a:spcPct val="90000"/>
              </a:lnSpc>
            </a:pPr>
            <a:r>
              <a:rPr lang="uk-UA" sz="3600" b="1" i="1"/>
              <a:t>Безпечна їжа та вода</a:t>
            </a:r>
          </a:p>
          <a:p>
            <a:pPr>
              <a:lnSpc>
                <a:spcPct val="90000"/>
              </a:lnSpc>
            </a:pPr>
            <a:r>
              <a:rPr lang="uk-UA" sz="3600" b="1" i="1"/>
              <a:t>Оволодіння навичками здорового способу життя, надання першої медичної допомоги </a:t>
            </a:r>
          </a:p>
          <a:p>
            <a:pPr>
              <a:lnSpc>
                <a:spcPct val="90000"/>
              </a:lnSpc>
            </a:pPr>
            <a:r>
              <a:rPr lang="uk-UA" sz="3600" b="1" i="1"/>
              <a:t>Щеплення проти хвороб</a:t>
            </a:r>
            <a:endParaRPr lang="ru-RU" sz="3600" b="1" i="1"/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/>
              <a:t>Керівник проекту</a:t>
            </a:r>
            <a:br>
              <a:rPr lang="uk-UA" sz="3000"/>
            </a:br>
            <a:r>
              <a:rPr lang="uk-UA" sz="3000"/>
              <a:t>Гардаш Марина Володимирівна, викладач хімії ДНЗ “МВПБУ м. Краматорська”</a:t>
            </a:r>
            <a:endParaRPr lang="ru-RU" sz="3000"/>
          </a:p>
        </p:txBody>
      </p:sp>
      <p:pic>
        <p:nvPicPr>
          <p:cNvPr id="32774" name="Picture 6" descr="DSC0208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А це ми</a:t>
            </a: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r>
              <a:rPr lang="uk-UA" sz="2400" b="1" i="1"/>
              <a:t>Бондаренко Юлія</a:t>
            </a:r>
          </a:p>
          <a:p>
            <a:r>
              <a:rPr lang="uk-UA" sz="2400" b="1" i="1"/>
              <a:t>Сотникова Олена</a:t>
            </a:r>
          </a:p>
          <a:p>
            <a:r>
              <a:rPr lang="uk-UA" sz="2400" b="1" i="1"/>
              <a:t>Карєва Марія</a:t>
            </a:r>
          </a:p>
          <a:p>
            <a:r>
              <a:rPr lang="uk-UA" sz="2400" b="1" i="1"/>
              <a:t>Малюта Єлизавета</a:t>
            </a:r>
            <a:endParaRPr lang="ru-RU" sz="2400" b="1" i="1"/>
          </a:p>
        </p:txBody>
      </p:sp>
      <p:pic>
        <p:nvPicPr>
          <p:cNvPr id="8199" name="Picture 7" descr="DSC020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676400"/>
            <a:ext cx="4570413" cy="34115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Кислотні дощі. Причини та наслідки</a:t>
            </a:r>
            <a:endParaRPr lang="ru-RU" sz="3800"/>
          </a:p>
        </p:txBody>
      </p:sp>
      <p:pic>
        <p:nvPicPr>
          <p:cNvPr id="19462" name="Picture 6" descr="DSC0207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000" b="1" i="1"/>
              <a:t>Кислотні дощі — це наслідок забруднення повітря. Дим, що утвориться при спалюванні вугілля, нафти і бензину, містить гази — </a:t>
            </a:r>
            <a:r>
              <a:rPr lang="ru-RU" sz="2000" b="1" i="1"/>
              <a:t>сульфур оксид</a:t>
            </a:r>
            <a:r>
              <a:rPr lang="uk-UA" sz="2000" b="1" i="1"/>
              <a:t> і </a:t>
            </a:r>
            <a:r>
              <a:rPr lang="ru-RU" sz="2000" b="1" i="1"/>
              <a:t>нітроген оксид</a:t>
            </a:r>
            <a:r>
              <a:rPr lang="uk-UA" sz="2000" b="1" i="1"/>
              <a:t>. Ці гази потрапляють в атмосферу, де розчиняються в крапельках води, утворюючи слабкі розчини кислот, що потім випадають на землю з дощем</a:t>
            </a:r>
            <a:r>
              <a:rPr lang="ru-RU" sz="2000" b="1"/>
              <a:t> </a:t>
            </a:r>
            <a:r>
              <a:rPr lang="uk-UA" sz="2000" b="1" i="1"/>
              <a:t/>
            </a:r>
            <a:br>
              <a:rPr lang="uk-UA" sz="2000" b="1" i="1"/>
            </a:br>
            <a:r>
              <a:rPr lang="uk-UA" sz="2000" b="1" i="1"/>
              <a:t>Кислотні дощі викликають загибель риби і завдають шкоди лісам. Псують посіви сільськогосподарських культур і навіть воду, що ми п'ємо. </a:t>
            </a:r>
            <a:r>
              <a:rPr lang="uk-UA" sz="2000" i="1"/>
              <a:t/>
            </a:r>
            <a:br>
              <a:rPr lang="uk-UA" sz="2000" i="1"/>
            </a:br>
            <a:r>
              <a:rPr lang="uk-UA" sz="2000" i="1"/>
              <a:t>Як можна запобігти кислотних дощів?</a:t>
            </a:r>
            <a:r>
              <a:rPr lang="uk-UA" sz="2000" b="1" i="1"/>
              <a:t/>
            </a:r>
            <a:br>
              <a:rPr lang="uk-UA" sz="2000" b="1" i="1"/>
            </a:br>
            <a:r>
              <a:rPr lang="uk-UA" sz="2000" b="1" i="1"/>
              <a:t/>
            </a:r>
            <a:br>
              <a:rPr lang="uk-UA" sz="2000" b="1" i="1"/>
            </a:br>
            <a:r>
              <a:rPr lang="uk-UA" sz="2000" b="1" i="1"/>
              <a:t>У майбутньому тільки ощадливе використання енергії, очисні спорудження на заводах і скорочення кількості автомобілів допоможуть зменшити кислотне забруднення</a:t>
            </a:r>
            <a:r>
              <a:rPr lang="uk-UA" sz="2000" b="1"/>
              <a:t> .</a:t>
            </a:r>
            <a:endParaRPr lang="ru-RU" sz="20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/>
              <a:t>.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Парниковий ефект. Що за ним криється?</a:t>
            </a:r>
            <a:endParaRPr lang="ru-RU" sz="3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i="1"/>
              <a:t>Кислотні дощі — це наслідок забруднення повітря. Дим, що утвориться при спалюванні вугілля, нафти і бензину, містить гази — </a:t>
            </a:r>
            <a:r>
              <a:rPr lang="ru-RU" sz="2000" b="1" i="1"/>
              <a:t>сульфур оксид</a:t>
            </a:r>
            <a:r>
              <a:rPr lang="uk-UA" sz="2000" b="1" i="1"/>
              <a:t> і </a:t>
            </a:r>
            <a:r>
              <a:rPr lang="ru-RU" sz="2000" b="1" i="1"/>
              <a:t>нітроген оксид</a:t>
            </a:r>
            <a:r>
              <a:rPr lang="uk-UA" sz="2000" b="1" i="1"/>
              <a:t>. Ці гази потрапляють в атмосферу, де розчиняються в крапельках води, утворюючи слабкі розчини кислот, що потім випадають на землю з дощем</a:t>
            </a:r>
            <a:r>
              <a:rPr lang="ru-RU" sz="2000" b="1"/>
              <a:t> </a:t>
            </a:r>
            <a:endParaRPr lang="uk-UA" sz="2000" b="1" i="1"/>
          </a:p>
          <a:p>
            <a:pPr>
              <a:lnSpc>
                <a:spcPct val="80000"/>
              </a:lnSpc>
            </a:pPr>
            <a:r>
              <a:rPr lang="uk-UA" sz="2000" b="1" i="1"/>
              <a:t>Кислотні дощі викликають загибель риби і завдають шкоди лісам. Псують посіви сільськогосподарських культур і навіть воду, що ми п'ємо. </a:t>
            </a:r>
            <a:endParaRPr lang="uk-UA" sz="2000" i="1"/>
          </a:p>
          <a:p>
            <a:pPr>
              <a:lnSpc>
                <a:spcPct val="80000"/>
              </a:lnSpc>
            </a:pPr>
            <a:r>
              <a:rPr lang="uk-UA" sz="2000" i="1"/>
              <a:t>Як можна запобігти кислотних дощів?</a:t>
            </a:r>
            <a:endParaRPr lang="uk-UA" sz="2000" b="1" i="1"/>
          </a:p>
          <a:p>
            <a:pPr>
              <a:lnSpc>
                <a:spcPct val="80000"/>
              </a:lnSpc>
            </a:pPr>
            <a:r>
              <a:rPr lang="uk-UA" sz="2000" b="1" i="1"/>
              <a:t>У майбутньому тільки ощадливе використання енергії, очисні спорудження на заводах і скорочення кількості автомобілів допоможуть зменшити кислотне забруднення</a:t>
            </a:r>
            <a:r>
              <a:rPr lang="uk-UA" sz="2000" b="1"/>
              <a:t> .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/>
              <a:t>Кожен з нас може вплинути на процес глобальної зміни клімату, сприяти збереженню та охороні навколишнього середовища.</a:t>
            </a:r>
            <a:r>
              <a:rPr lang="uk-UA" sz="2400" b="1" i="1"/>
              <a:t> Для того, щоб зменшити викиди парникових газів на індивідуальному рівні (вдома, в селі, школі тощо) потрібно використовувати теплоізоляційні матеріали в побуті, на підприємстві з метою економії енергоносіїв, організовувати посадку дерев, встановлювати більш економічні прилади, для автомобілів використовувати нейтралізатори, не спалювати рештки рослин, брухту.</a:t>
            </a: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DSC02075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7813"/>
            <a:ext cx="7804150" cy="5853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Наш доклад</a:t>
            </a:r>
            <a:endParaRPr lang="ru-RU"/>
          </a:p>
        </p:txBody>
      </p:sp>
      <p:pic>
        <p:nvPicPr>
          <p:cNvPr id="27659" name="Picture 11" descr="DSC0211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ln/>
        </p:spPr>
      </p:pic>
      <p:pic>
        <p:nvPicPr>
          <p:cNvPr id="27660" name="Picture 12" descr="DSC0211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/>
              <a:t>Хвороби людей викликані глобальними екологічними проблемами</a:t>
            </a:r>
            <a:endParaRPr lang="ru-RU" sz="440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uk-UA"/>
              <a:t>			Підготувала 	учениця групи ОПСК 13</a:t>
            </a:r>
          </a:p>
          <a:p>
            <a:r>
              <a:rPr lang="uk-UA"/>
              <a:t>Карева Марія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82</TotalTime>
  <Words>362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Tahoma</vt:lpstr>
      <vt:lpstr>Times New Roman</vt:lpstr>
      <vt:lpstr>Wingdings</vt:lpstr>
      <vt:lpstr>Занавес</vt:lpstr>
      <vt:lpstr>Учнівський проект  “ Парниковий ефект та кислотні дощі, проблеми які за цим криються”</vt:lpstr>
      <vt:lpstr>А це ми</vt:lpstr>
      <vt:lpstr>Кислотні дощі. Причини та наслідки</vt:lpstr>
      <vt:lpstr>Кислотні дощі — це наслідок забруднення повітря. Дим, що утвориться при спалюванні вугілля, нафти і бензину, містить гази — сульфур оксид і нітроген оксид. Ці гази потрапляють в атмосферу, де розчиняються в крапельках води, утворюючи слабкі розчини кислот, що потім випадають на землю з дощем  Кислотні дощі викликають загибель риби і завдають шкоди лісам. Псують посіви сільськогосподарських культур і навіть воду, що ми п'ємо.  Як можна запобігти кислотних дощів?  У майбутньому тільки ощадливе використання енергії, очисні спорудження на заводах і скорочення кількості автомобілів допоможуть зменшити кислотне забруднення .</vt:lpstr>
      <vt:lpstr>Парниковий ефект. Що за ним криється?</vt:lpstr>
      <vt:lpstr>Слайд 6</vt:lpstr>
      <vt:lpstr>Слайд 7</vt:lpstr>
      <vt:lpstr>Наш доклад</vt:lpstr>
      <vt:lpstr>Хвороби людей викликані глобальними екологічними проблемами</vt:lpstr>
      <vt:lpstr>Ризик для здоров’я</vt:lpstr>
      <vt:lpstr>Ризик для здоров’я</vt:lpstr>
      <vt:lpstr>Захист та покращення здоров’я людей</vt:lpstr>
      <vt:lpstr>Керівник проекту Гардаш Марина Володимирівна, викладач хімії ДНЗ “МВПБУ м. Краматорська”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Asus</cp:lastModifiedBy>
  <cp:revision>1</cp:revision>
  <cp:lastPrinted>1601-01-01T00:00:00Z</cp:lastPrinted>
  <dcterms:created xsi:type="dcterms:W3CDTF">1601-01-01T00:00:00Z</dcterms:created>
  <dcterms:modified xsi:type="dcterms:W3CDTF">2017-06-16T16:05:32Z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