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6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2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44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4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0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9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02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7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1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7612-712E-4184-AB6F-381654EE0E82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0CE52-D9F7-4C6D-90EA-DDA870C54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4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141667"/>
            <a:ext cx="9144000" cy="2143506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Як скласти паперову серветку?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76530"/>
            <a:ext cx="9144000" cy="46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0"/>
            <a:ext cx="10354614" cy="6858000"/>
          </a:xfrm>
        </p:spPr>
      </p:pic>
    </p:spTree>
    <p:extLst>
      <p:ext uri="{BB962C8B-B14F-4D97-AF65-F5344CB8AC3E}">
        <p14:creationId xmlns:p14="http://schemas.microsoft.com/office/powerpoint/2010/main" val="14363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6230" y="45078"/>
            <a:ext cx="6812922" cy="6812922"/>
          </a:xfrm>
        </p:spPr>
      </p:pic>
    </p:spTree>
    <p:extLst>
      <p:ext uri="{BB962C8B-B14F-4D97-AF65-F5344CB8AC3E}">
        <p14:creationId xmlns:p14="http://schemas.microsoft.com/office/powerpoint/2010/main" val="14342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193182"/>
            <a:ext cx="7353837" cy="6555347"/>
          </a:xfrm>
        </p:spPr>
      </p:pic>
    </p:spTree>
    <p:extLst>
      <p:ext uri="{BB962C8B-B14F-4D97-AF65-F5344CB8AC3E}">
        <p14:creationId xmlns:p14="http://schemas.microsoft.com/office/powerpoint/2010/main" val="34157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2" y="360608"/>
            <a:ext cx="5615188" cy="6130344"/>
          </a:xfrm>
        </p:spPr>
      </p:pic>
    </p:spTree>
    <p:extLst>
      <p:ext uri="{BB962C8B-B14F-4D97-AF65-F5344CB8AC3E}">
        <p14:creationId xmlns:p14="http://schemas.microsoft.com/office/powerpoint/2010/main" val="13233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54" y="167426"/>
            <a:ext cx="6787166" cy="6568226"/>
          </a:xfrm>
        </p:spPr>
      </p:pic>
    </p:spTree>
    <p:extLst>
      <p:ext uri="{BB962C8B-B14F-4D97-AF65-F5344CB8AC3E}">
        <p14:creationId xmlns:p14="http://schemas.microsoft.com/office/powerpoint/2010/main" val="13739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0" y="128790"/>
            <a:ext cx="6645499" cy="6729210"/>
          </a:xfrm>
        </p:spPr>
      </p:pic>
    </p:spTree>
    <p:extLst>
      <p:ext uri="{BB962C8B-B14F-4D97-AF65-F5344CB8AC3E}">
        <p14:creationId xmlns:p14="http://schemas.microsoft.com/office/powerpoint/2010/main" val="28945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0"/>
            <a:ext cx="7263683" cy="6858000"/>
          </a:xfrm>
        </p:spPr>
      </p:pic>
    </p:spTree>
    <p:extLst>
      <p:ext uri="{BB962C8B-B14F-4D97-AF65-F5344CB8AC3E}">
        <p14:creationId xmlns:p14="http://schemas.microsoft.com/office/powerpoint/2010/main" val="40391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8" y="0"/>
            <a:ext cx="6143222" cy="6761408"/>
          </a:xfrm>
        </p:spPr>
      </p:pic>
    </p:spTree>
    <p:extLst>
      <p:ext uri="{BB962C8B-B14F-4D97-AF65-F5344CB8AC3E}">
        <p14:creationId xmlns:p14="http://schemas.microsoft.com/office/powerpoint/2010/main" val="33396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5201" y="-1355809"/>
            <a:ext cx="6687214" cy="9398832"/>
          </a:xfrm>
        </p:spPr>
      </p:pic>
    </p:spTree>
    <p:extLst>
      <p:ext uri="{BB962C8B-B14F-4D97-AF65-F5344CB8AC3E}">
        <p14:creationId xmlns:p14="http://schemas.microsoft.com/office/powerpoint/2010/main" val="42261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</TotalTime>
  <Words>5</Words>
  <Application>Microsoft Office PowerPoint</Application>
  <PresentationFormat>Широкоэкранный</PresentationFormat>
  <Paragraphs>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Як скласти паперову серветку?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скласти паперову серветку?</dc:title>
  <dc:creator>Asus</dc:creator>
  <cp:lastModifiedBy>Asus</cp:lastModifiedBy>
  <cp:revision>5</cp:revision>
  <dcterms:created xsi:type="dcterms:W3CDTF">2018-03-19T19:21:23Z</dcterms:created>
  <dcterms:modified xsi:type="dcterms:W3CDTF">2018-03-20T06:48:49Z</dcterms:modified>
</cp:coreProperties>
</file>