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1D430-06BE-457B-8528-2AD8C7F038FE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F0C85-2643-4405-98C2-BB10A21E5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9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F0C85-2643-4405-98C2-BB10A21E580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5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65C6369-781E-4CBC-A30D-E3CFE8C34501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0E5F35-6546-4784-BA5B-09653D932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56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6369-781E-4CBC-A30D-E3CFE8C34501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5F35-6546-4784-BA5B-09653D932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84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6369-781E-4CBC-A30D-E3CFE8C34501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5F35-6546-4784-BA5B-09653D932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30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6369-781E-4CBC-A30D-E3CFE8C34501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5F35-6546-4784-BA5B-09653D932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9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5C6369-781E-4CBC-A30D-E3CFE8C34501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E20E5F35-6546-4784-BA5B-09653D932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684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6369-781E-4CBC-A30D-E3CFE8C34501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5F35-6546-4784-BA5B-09653D932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21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6369-781E-4CBC-A30D-E3CFE8C34501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5F35-6546-4784-BA5B-09653D932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93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6369-781E-4CBC-A30D-E3CFE8C34501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5F35-6546-4784-BA5B-09653D932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63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6369-781E-4CBC-A30D-E3CFE8C34501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5F35-6546-4784-BA5B-09653D932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6369-781E-4CBC-A30D-E3CFE8C34501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E20E5F35-6546-4784-BA5B-09653D932BD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4824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65C6369-781E-4CBC-A30D-E3CFE8C34501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E20E5F35-6546-4784-BA5B-09653D932B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642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5C6369-781E-4CBC-A30D-E3CFE8C34501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0E5F35-6546-4784-BA5B-09653D932B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75593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047741"/>
            <a:ext cx="9068586" cy="3657600"/>
          </a:xfrm>
        </p:spPr>
        <p:txBody>
          <a:bodyPr/>
          <a:lstStyle/>
          <a:p>
            <a:r>
              <a:rPr lang="uk-UA" dirty="0"/>
              <a:t>«Українські родинні традиції минулого та сучасності»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115910"/>
            <a:ext cx="9070848" cy="811369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</a:rPr>
              <a:t>Виховна година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5910" y="6362164"/>
            <a:ext cx="12595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 smtClean="0"/>
              <a:t>Підготувала класний керівник 8-А класу Краматорської ЗОШ№9 М.В. </a:t>
            </a:r>
            <a:r>
              <a:rPr lang="uk-UA" sz="2600" b="1" dirty="0" err="1" smtClean="0"/>
              <a:t>Гардаш</a:t>
            </a:r>
            <a:endParaRPr lang="uk-UA" sz="26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3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47668" cy="137938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Тема наступного класного часу:</a:t>
            </a:r>
            <a:br>
              <a:rPr lang="uk-UA" dirty="0" smtClean="0"/>
            </a:br>
            <a:r>
              <a:rPr lang="uk-UA" b="1" dirty="0" smtClean="0">
                <a:solidFill>
                  <a:srgbClr val="00B050"/>
                </a:solidFill>
              </a:rPr>
              <a:t> «Збережіть первоцвіти!»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7587" y="2164556"/>
            <a:ext cx="50768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0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399929" y="1949819"/>
            <a:ext cx="3532094" cy="1281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99929" y="322729"/>
            <a:ext cx="3532094" cy="1281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3595" y="3576911"/>
            <a:ext cx="3532094" cy="1281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6871" y="322729"/>
            <a:ext cx="3532094" cy="1281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6871" y="1949820"/>
            <a:ext cx="3532094" cy="1281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99929" y="3581390"/>
            <a:ext cx="3532094" cy="1281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67099" y="4957977"/>
            <a:ext cx="3532094" cy="1281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Календар сімейних традицій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99929" y="1945340"/>
            <a:ext cx="3532094" cy="1281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Ми приймаємо гостей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06652" y="318248"/>
            <a:ext cx="3532094" cy="1281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Гості в редакції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3595" y="3572432"/>
            <a:ext cx="3532094" cy="1281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Календарні свята і обряди українців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3595" y="364216"/>
            <a:ext cx="3532094" cy="1281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Етнографічна сторінка</a:t>
            </a:r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6871" y="1945341"/>
            <a:ext cx="3532094" cy="1281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Літературні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 </a:t>
            </a:r>
            <a:endParaRPr lang="ru-RU" sz="2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399929" y="3576911"/>
            <a:ext cx="3532094" cy="1281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Сімейний родовід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825689" y="1600203"/>
            <a:ext cx="4574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Усний журнал «Родинні традиції»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Результат пошуку зображень за запитом &quot;квіти україн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46" y="2859845"/>
            <a:ext cx="2183801" cy="167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91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88259" y="6203576"/>
            <a:ext cx="1317812" cy="5109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Результат пошуку зображень за запитом &quot;традиції української сім'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25" y="640936"/>
            <a:ext cx="4053816" cy="3837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010" y="640936"/>
            <a:ext cx="5486401" cy="40548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88088">
            <a:off x="2333228" y="2730321"/>
            <a:ext cx="6409979" cy="398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32" y="540914"/>
            <a:ext cx="10678302" cy="5396248"/>
          </a:xfrm>
          <a:prstGeom prst="rect">
            <a:avLst/>
          </a:prstGeom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88259" y="6203576"/>
            <a:ext cx="1317812" cy="5109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88259" y="6203576"/>
            <a:ext cx="1317812" cy="5109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Результат пошуку зображень за запитом &quot;українські обряди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9" y="481843"/>
            <a:ext cx="4958055" cy="27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Результат пошуку зображень за запитом &quot;українські обряд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Результат пошуку зображень за запитом &quot;українські обряд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83" y="3327733"/>
            <a:ext cx="4602285" cy="29586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565" y="575251"/>
            <a:ext cx="4164751" cy="2643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008" y="657827"/>
            <a:ext cx="4185048" cy="3220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3674" y="3396629"/>
            <a:ext cx="5653826" cy="321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7776" y="746975"/>
            <a:ext cx="4375273" cy="5563673"/>
          </a:xfrm>
          <a:prstGeom prst="rect">
            <a:avLst/>
          </a:prstGeom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88259" y="6203576"/>
            <a:ext cx="1317812" cy="5109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21" y="437882"/>
            <a:ext cx="5975797" cy="4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125" y="450761"/>
            <a:ext cx="11346286" cy="5898523"/>
          </a:xfrm>
          <a:prstGeom prst="rect">
            <a:avLst/>
          </a:prstGeom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88259" y="6203576"/>
            <a:ext cx="1317812" cy="5109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6519" y="437882"/>
            <a:ext cx="11088710" cy="5975797"/>
          </a:xfrm>
          <a:prstGeom prst="rect">
            <a:avLst/>
          </a:prstGeom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188259" y="6203576"/>
            <a:ext cx="1317812" cy="5109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4889" y="567146"/>
            <a:ext cx="5499279" cy="5636430"/>
          </a:xfrm>
          <a:prstGeom prst="rect">
            <a:avLst/>
          </a:prstGeom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88259" y="6203576"/>
            <a:ext cx="1317812" cy="5109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32" y="567146"/>
            <a:ext cx="5589431" cy="56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89</TotalTime>
  <Words>54</Words>
  <Application>Microsoft Office PowerPoint</Application>
  <PresentationFormat>Широкоэкранный</PresentationFormat>
  <Paragraphs>13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Савон</vt:lpstr>
      <vt:lpstr>«Українські родинні традиції минулого та сучасності»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наступного класного часу:  «Збережіть первоцвіти!»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Asus</cp:lastModifiedBy>
  <cp:revision>11</cp:revision>
  <dcterms:created xsi:type="dcterms:W3CDTF">2018-03-15T17:37:15Z</dcterms:created>
  <dcterms:modified xsi:type="dcterms:W3CDTF">2018-03-16T05:58:43Z</dcterms:modified>
</cp:coreProperties>
</file>