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931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395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4371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05094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4725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8847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3113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109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590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4212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0144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9652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671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6103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4978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5598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129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1E029F-F463-4FCD-8507-191556588220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10B05-68FE-4AB8-AA0F-9A8309057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50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834" y="1420723"/>
            <a:ext cx="11217243" cy="2677648"/>
          </a:xfrm>
        </p:spPr>
        <p:txBody>
          <a:bodyPr/>
          <a:lstStyle/>
          <a:p>
            <a:pPr algn="ctr"/>
            <a:r>
              <a:rPr lang="ru-RU" sz="9600" dirty="0" err="1" smtClean="0"/>
              <a:t>Растаманы</a:t>
            </a:r>
            <a:endParaRPr lang="ru-RU" sz="9600" dirty="0"/>
          </a:p>
        </p:txBody>
      </p:sp>
      <p:pic>
        <p:nvPicPr>
          <p:cNvPr id="1026" name="Picture 2" descr="https://vignette.wikia.nocookie.net/domovoy/images/f/fb/%D0%9A%D0%BE%D0%BD%D0%BE%D0%BF%D0%BB%D1%8F.png/revision/latest?cb=20150701112543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64" y="178806"/>
            <a:ext cx="672220" cy="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mid/5693244332b7e1522ec5a6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3610"/>
            <a:ext cx="1492157" cy="13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nplus.com/files/resources/mid/5759225794837155342e26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60" y="2028970"/>
            <a:ext cx="1322447" cy="10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растом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4104">
            <a:off x="10304858" y="5447809"/>
            <a:ext cx="1457297" cy="9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81" y="178806"/>
            <a:ext cx="6292158" cy="653660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Субкультура </a:t>
            </a:r>
            <a:r>
              <a:rPr lang="ru-RU" dirty="0" err="1"/>
              <a:t>растаманов</a:t>
            </a:r>
            <a:r>
              <a:rPr lang="ru-RU" dirty="0"/>
              <a:t> – это не только знаменитый эфиопский </a:t>
            </a:r>
            <a:r>
              <a:rPr lang="ru-RU" dirty="0" err="1"/>
              <a:t>триколор</a:t>
            </a:r>
            <a:r>
              <a:rPr lang="ru-RU" dirty="0"/>
              <a:t>, </a:t>
            </a:r>
            <a:r>
              <a:rPr lang="ru-RU" dirty="0" err="1"/>
              <a:t>каннабис</a:t>
            </a:r>
            <a:r>
              <a:rPr lang="ru-RU" dirty="0"/>
              <a:t> и регги, смысл субкультуры куда глубже, а появилась она вообще из религиозных верований. </a:t>
            </a:r>
            <a:endParaRPr lang="ru-RU" dirty="0" smtClean="0"/>
          </a:p>
          <a:p>
            <a:r>
              <a:rPr lang="ru-RU" dirty="0" err="1" smtClean="0"/>
              <a:t>Растаманами</a:t>
            </a:r>
            <a:r>
              <a:rPr lang="ru-RU" dirty="0" smtClean="0"/>
              <a:t> </a:t>
            </a:r>
            <a:r>
              <a:rPr lang="ru-RU" dirty="0"/>
              <a:t>называют представителей культуры </a:t>
            </a:r>
            <a:r>
              <a:rPr lang="ru-RU" dirty="0" err="1"/>
              <a:t>Растафари</a:t>
            </a:r>
            <a:r>
              <a:rPr lang="ru-RU" dirty="0"/>
              <a:t>, сформировавшуюся примерно в 1920-х годах на Ямайке. </a:t>
            </a:r>
            <a:endParaRPr lang="ru-RU" dirty="0" smtClean="0"/>
          </a:p>
          <a:p>
            <a:r>
              <a:rPr lang="ru-RU" dirty="0" smtClean="0"/>
              <a:t>Базой </a:t>
            </a:r>
            <a:r>
              <a:rPr lang="ru-RU" dirty="0"/>
              <a:t>для субкультуры послужили африканские национально-религиозные движения или секты, в этом многообразии наиболее яркими фигурами были эфиопский император Хайле </a:t>
            </a:r>
            <a:r>
              <a:rPr lang="ru-RU" dirty="0" err="1"/>
              <a:t>Селассие</a:t>
            </a:r>
            <a:r>
              <a:rPr lang="ru-RU" dirty="0"/>
              <a:t> и ямаец </a:t>
            </a:r>
            <a:r>
              <a:rPr lang="ru-RU" dirty="0" err="1"/>
              <a:t>Маркус</a:t>
            </a:r>
            <a:r>
              <a:rPr lang="ru-RU" dirty="0"/>
              <a:t> </a:t>
            </a:r>
            <a:r>
              <a:rPr lang="ru-RU" dirty="0" err="1"/>
              <a:t>Мосайя</a:t>
            </a:r>
            <a:r>
              <a:rPr lang="ru-RU" dirty="0"/>
              <a:t> </a:t>
            </a:r>
            <a:r>
              <a:rPr lang="ru-RU" dirty="0" err="1"/>
              <a:t>Гарви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Растафарианство</a:t>
            </a:r>
            <a:r>
              <a:rPr lang="ru-RU" dirty="0" smtClean="0"/>
              <a:t> </a:t>
            </a:r>
            <a:r>
              <a:rPr lang="ru-RU" dirty="0"/>
              <a:t>перенеслось с Ямайки в Эфиопию благодаря дипломатии того самого Хайле </a:t>
            </a:r>
            <a:r>
              <a:rPr lang="ru-RU" dirty="0" err="1"/>
              <a:t>Селласие</a:t>
            </a:r>
            <a:r>
              <a:rPr lang="ru-RU" dirty="0"/>
              <a:t>, который обозначил это движение, как «рай для чернокожих – не на небе, а на земле африканской библейской страны Эфиопии».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60-х </a:t>
            </a:r>
            <a:r>
              <a:rPr lang="ru-RU" dirty="0" err="1"/>
              <a:t>растафарианство</a:t>
            </a:r>
            <a:r>
              <a:rPr lang="ru-RU" dirty="0"/>
              <a:t> появилось в Америке и странах Карибского бассейна.</a:t>
            </a:r>
          </a:p>
        </p:txBody>
      </p:sp>
      <p:pic>
        <p:nvPicPr>
          <p:cNvPr id="4" name="Picture 2" descr="https://vignette.wikia.nocookie.net/domovoy/images/f/fb/%D0%9A%D0%BE%D0%BD%D0%BE%D0%BF%D0%BB%D1%8F.png/revision/latest?cb=20150701112543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64" y="178806"/>
            <a:ext cx="672220" cy="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qton.ru/img/book/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58" y="1186413"/>
            <a:ext cx="36004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00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91" y="142591"/>
            <a:ext cx="4301607" cy="65479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Субкультура </a:t>
            </a:r>
            <a:r>
              <a:rPr lang="ru-RU" dirty="0" err="1"/>
              <a:t>растаманов</a:t>
            </a:r>
            <a:r>
              <a:rPr lang="ru-RU" dirty="0"/>
              <a:t> вышла из религии </a:t>
            </a:r>
            <a:r>
              <a:rPr lang="ru-RU" dirty="0" err="1"/>
              <a:t>растафарианства</a:t>
            </a:r>
            <a:r>
              <a:rPr lang="ru-RU" dirty="0"/>
              <a:t>, в которой присутствует культ употребления конопли с целью легкого вхождения в транс для молитвы или обрядов. </a:t>
            </a:r>
            <a:endParaRPr lang="ru-RU" dirty="0" smtClean="0"/>
          </a:p>
          <a:p>
            <a:r>
              <a:rPr lang="ru-RU" dirty="0" smtClean="0"/>
              <a:t>Однако</a:t>
            </a:r>
            <a:r>
              <a:rPr lang="ru-RU" dirty="0"/>
              <a:t>, </a:t>
            </a:r>
            <a:r>
              <a:rPr lang="ru-RU" dirty="0" err="1"/>
              <a:t>растаманами</a:t>
            </a:r>
            <a:r>
              <a:rPr lang="ru-RU" dirty="0"/>
              <a:t> часто становятся просто, чтобы носить </a:t>
            </a:r>
            <a:r>
              <a:rPr lang="ru-RU" dirty="0" err="1"/>
              <a:t>дреды</a:t>
            </a:r>
            <a:r>
              <a:rPr lang="ru-RU" dirty="0"/>
              <a:t> и курить траву, причем это касается как Эфиопии, так и </a:t>
            </a:r>
            <a:r>
              <a:rPr lang="ru-RU" dirty="0" smtClean="0"/>
              <a:t>Украины. </a:t>
            </a:r>
          </a:p>
          <a:p>
            <a:r>
              <a:rPr lang="ru-RU" dirty="0" smtClean="0"/>
              <a:t>У </a:t>
            </a:r>
            <a:r>
              <a:rPr lang="ru-RU" dirty="0"/>
              <a:t>настоящих </a:t>
            </a:r>
            <a:r>
              <a:rPr lang="ru-RU" dirty="0" err="1"/>
              <a:t>растаманов</a:t>
            </a:r>
            <a:r>
              <a:rPr lang="ru-RU" dirty="0"/>
              <a:t> есть своя философия, у них запрещено пить алкоголь, курить табак, носить чужие вещи, есть свинину и рыбу, пить молоко.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целом, </a:t>
            </a:r>
            <a:r>
              <a:rPr lang="ru-RU" dirty="0" err="1"/>
              <a:t>растаманы</a:t>
            </a:r>
            <a:r>
              <a:rPr lang="ru-RU" dirty="0"/>
              <a:t>, как и хиппи, выступают за мир во всем мире, взаимопомощь и любовь к ближнему, бесконечное познание себя и личную свободу.</a:t>
            </a:r>
          </a:p>
        </p:txBody>
      </p:sp>
      <p:pic>
        <p:nvPicPr>
          <p:cNvPr id="4" name="Picture 2" descr="https://vignette.wikia.nocookie.net/domovoy/images/f/fb/%D0%9A%D0%BE%D0%BD%D0%BE%D0%BF%D0%BB%D1%8F.png/revision/latest?cb=20150701112543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64" y="178806"/>
            <a:ext cx="672220" cy="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nalezione obrazy dla zapytania растам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79" y="1122630"/>
            <a:ext cx="4464656" cy="51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29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92" y="178806"/>
            <a:ext cx="4265393" cy="419548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Внешний вид.</a:t>
            </a:r>
            <a:br>
              <a:rPr lang="ru-RU" dirty="0"/>
            </a:br>
            <a:r>
              <a:rPr lang="ru-RU" dirty="0"/>
              <a:t>Обычно они носят майки с изображение конопли, вязанные шапки и сумки, штаны-</a:t>
            </a:r>
            <a:r>
              <a:rPr lang="ru-RU" dirty="0" err="1"/>
              <a:t>алладины</a:t>
            </a:r>
            <a:r>
              <a:rPr lang="ru-RU" dirty="0"/>
              <a:t> и тонны </a:t>
            </a:r>
            <a:r>
              <a:rPr lang="ru-RU" dirty="0" err="1"/>
              <a:t>феничек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Конечно</a:t>
            </a:r>
            <a:r>
              <a:rPr lang="ru-RU" dirty="0"/>
              <a:t>, натуральные </a:t>
            </a:r>
            <a:r>
              <a:rPr lang="ru-RU" dirty="0" err="1"/>
              <a:t>дреды</a:t>
            </a:r>
            <a:r>
              <a:rPr lang="ru-RU" dirty="0"/>
              <a:t> – самый лучший признак </a:t>
            </a:r>
            <a:r>
              <a:rPr lang="ru-RU" dirty="0" err="1"/>
              <a:t>растаманы</a:t>
            </a:r>
            <a:r>
              <a:rPr lang="ru-RU" dirty="0"/>
              <a:t>, их украшают лентами, кольцами, </a:t>
            </a:r>
            <a:r>
              <a:rPr lang="ru-RU" dirty="0" err="1"/>
              <a:t>банданами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почете носить одежду из натуральных тканей, к примеру, изо льна или конопли, обычно она производится в Индии, </a:t>
            </a:r>
            <a:r>
              <a:rPr lang="ru-RU" dirty="0" err="1"/>
              <a:t>Камбожде</a:t>
            </a:r>
            <a:r>
              <a:rPr lang="ru-RU" dirty="0"/>
              <a:t>, Эфиопии.</a:t>
            </a:r>
          </a:p>
        </p:txBody>
      </p:sp>
      <p:pic>
        <p:nvPicPr>
          <p:cNvPr id="4" name="Picture 2" descr="https://vignette.wikia.nocookie.net/domovoy/images/f/fb/%D0%9A%D0%BE%D0%BD%D0%BE%D0%BF%D0%BB%D1%8F.png/revision/latest?cb=20150701112543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64" y="178806"/>
            <a:ext cx="672220" cy="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Znalezione obrazy dla zapytania растам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1" y="3946644"/>
            <a:ext cx="3809844" cy="27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nalezione obrazy dla zapytania растам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1333322"/>
            <a:ext cx="3985190" cy="297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95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179" y="178806"/>
            <a:ext cx="4401195" cy="591417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Музыкальные предпочтения.</a:t>
            </a:r>
            <a:br>
              <a:rPr lang="ru-RU" dirty="0"/>
            </a:br>
            <a:r>
              <a:rPr lang="ru-RU" dirty="0"/>
              <a:t>К любой субкультуре прилагается музыка, так и у </a:t>
            </a:r>
            <a:r>
              <a:rPr lang="ru-RU" dirty="0" err="1"/>
              <a:t>растаманов</a:t>
            </a:r>
            <a:r>
              <a:rPr lang="ru-RU" dirty="0"/>
              <a:t> есть свое излюбленное направление – регги. </a:t>
            </a:r>
            <a:endParaRPr lang="ru-RU" dirty="0" smtClean="0"/>
          </a:p>
          <a:p>
            <a:r>
              <a:rPr lang="ru-RU" dirty="0" smtClean="0"/>
              <a:t>Идол </a:t>
            </a:r>
            <a:r>
              <a:rPr lang="ru-RU" dirty="0"/>
              <a:t>регги, конечно, ямайский музыкант Боб Марли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Этот </a:t>
            </a:r>
            <a:r>
              <a:rPr lang="ru-RU" dirty="0"/>
              <a:t>стиль </a:t>
            </a:r>
            <a:r>
              <a:rPr lang="ru-RU" dirty="0" err="1"/>
              <a:t>растаманы</a:t>
            </a:r>
            <a:r>
              <a:rPr lang="ru-RU" dirty="0"/>
              <a:t> выбрали не случайно, ведь настоящее регги позволяет расслабиться и почувствовать прилив положительных эмоций. </a:t>
            </a:r>
            <a:endParaRPr lang="ru-RU" dirty="0" smtClean="0"/>
          </a:p>
          <a:p>
            <a:r>
              <a:rPr lang="ru-RU" dirty="0" err="1" smtClean="0"/>
              <a:t>Растаманы</a:t>
            </a:r>
            <a:r>
              <a:rPr lang="ru-RU" dirty="0" smtClean="0"/>
              <a:t> </a:t>
            </a:r>
            <a:r>
              <a:rPr lang="ru-RU" dirty="0"/>
              <a:t>– творческие люди, они и сами не прочь поиграть на музыкальных инструментах. Чаще всего для игры выбирают гитару и барабаны.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s://vignette.wikia.nocookie.net/domovoy/images/f/fb/%D0%9A%D0%BE%D0%BD%D0%BE%D0%BF%D0%BB%D1%8F.png/revision/latest?cb=20150701112543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64" y="178806"/>
            <a:ext cx="672220" cy="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upload.wikimedia.org/wikipedia/ru/6/6e/Rastaman_vibrati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70" y="1033595"/>
            <a:ext cx="4637422" cy="420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59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180" y="178806"/>
            <a:ext cx="6736989" cy="4195481"/>
          </a:xfrm>
        </p:spPr>
        <p:txBody>
          <a:bodyPr/>
          <a:lstStyle/>
          <a:p>
            <a:r>
              <a:rPr lang="ru-RU" dirty="0"/>
              <a:t>Основные правила </a:t>
            </a:r>
            <a:r>
              <a:rPr lang="ru-RU" dirty="0" err="1"/>
              <a:t>растаманов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Каждая субкультура имеет свои дозволенности и запреты, рассмотрим, что же должен почитать каждый </a:t>
            </a:r>
            <a:r>
              <a:rPr lang="ru-RU" dirty="0" err="1"/>
              <a:t>растаман</a:t>
            </a:r>
            <a:r>
              <a:rPr lang="ru-RU" dirty="0"/>
              <a:t> и чего он делать не должен: </a:t>
            </a:r>
            <a:endParaRPr lang="ru-RU" dirty="0" smtClean="0"/>
          </a:p>
          <a:p>
            <a:r>
              <a:rPr lang="ru-RU" dirty="0" smtClean="0"/>
              <a:t>Относиться </a:t>
            </a:r>
            <a:r>
              <a:rPr lang="ru-RU" dirty="0"/>
              <a:t>к людям с любовью; </a:t>
            </a:r>
            <a:endParaRPr lang="ru-RU" dirty="0" smtClean="0"/>
          </a:p>
          <a:p>
            <a:r>
              <a:rPr lang="ru-RU" dirty="0" smtClean="0"/>
              <a:t>Повествовать </a:t>
            </a:r>
            <a:r>
              <a:rPr lang="ru-RU" dirty="0"/>
              <a:t>другим людям о </a:t>
            </a:r>
            <a:r>
              <a:rPr lang="ru-RU" dirty="0" err="1"/>
              <a:t>растаманстве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dirty="0" smtClean="0"/>
              <a:t>Постигать </a:t>
            </a:r>
            <a:r>
              <a:rPr lang="ru-RU" dirty="0"/>
              <a:t>смысл жизни и философствовать; </a:t>
            </a:r>
            <a:endParaRPr lang="ru-RU" dirty="0" smtClean="0"/>
          </a:p>
          <a:p>
            <a:r>
              <a:rPr lang="ru-RU" dirty="0" smtClean="0"/>
              <a:t>Играть </a:t>
            </a:r>
            <a:r>
              <a:rPr lang="ru-RU" dirty="0"/>
              <a:t>на барабанах или другом инструменте; </a:t>
            </a:r>
          </a:p>
        </p:txBody>
      </p:sp>
      <p:pic>
        <p:nvPicPr>
          <p:cNvPr id="4" name="Picture 2" descr="https://vignette.wikia.nocookie.net/domovoy/images/f/fb/%D0%9A%D0%BE%D0%BD%D0%BE%D0%BF%D0%BB%D1%8F.png/revision/latest?cb=20150701112543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64" y="178806"/>
            <a:ext cx="672220" cy="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Znalezione obrazy dla zapytania растам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823" y="4455083"/>
            <a:ext cx="2629433" cy="19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nalezione obrazy dla zapytania растам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8" y="4374286"/>
            <a:ext cx="3228101" cy="205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ifmania.ru/Animated-Gifs-Rasteniya/Animations-Cannabis/Images-Marijuana-Leafs/Marijuana-Leafs-8964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77" y="3639920"/>
            <a:ext cx="704993" cy="73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71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53" y="178806"/>
            <a:ext cx="4890082" cy="6086192"/>
          </a:xfrm>
        </p:spPr>
        <p:txBody>
          <a:bodyPr>
            <a:normAutofit/>
          </a:bodyPr>
          <a:lstStyle/>
          <a:p>
            <a:r>
              <a:rPr lang="ru-RU" dirty="0"/>
              <a:t>Это перечень того что должен почитать и делать каждый </a:t>
            </a:r>
            <a:r>
              <a:rPr lang="ru-RU" dirty="0" err="1"/>
              <a:t>растаман</a:t>
            </a:r>
            <a:r>
              <a:rPr lang="ru-RU" dirty="0"/>
              <a:t>, а вот те запреты, которые уважают истинные ценители идеологии </a:t>
            </a:r>
            <a:r>
              <a:rPr lang="ru-RU" dirty="0" err="1"/>
              <a:t>Растафари</a:t>
            </a:r>
            <a:r>
              <a:rPr lang="ru-RU" dirty="0"/>
              <a:t>: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Нельзя </a:t>
            </a:r>
            <a:r>
              <a:rPr lang="ru-RU" dirty="0"/>
              <a:t>употреблять алкоголь (пиво, вино, водка, ликёры); </a:t>
            </a:r>
            <a:endParaRPr lang="ru-RU" dirty="0" smtClean="0"/>
          </a:p>
          <a:p>
            <a:r>
              <a:rPr lang="ru-RU" dirty="0" smtClean="0"/>
              <a:t>Курить </a:t>
            </a:r>
            <a:r>
              <a:rPr lang="ru-RU" dirty="0"/>
              <a:t>табак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Одевать </a:t>
            </a:r>
            <a:r>
              <a:rPr lang="ru-RU" dirty="0"/>
              <a:t>на себя чужие вещи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Есть </a:t>
            </a:r>
            <a:r>
              <a:rPr lang="ru-RU" dirty="0"/>
              <a:t>пищу приготовленную другим человеком; </a:t>
            </a:r>
            <a:endParaRPr lang="ru-RU" dirty="0" smtClean="0"/>
          </a:p>
          <a:p>
            <a:r>
              <a:rPr lang="ru-RU" dirty="0" smtClean="0"/>
              <a:t>Нельзя </a:t>
            </a:r>
            <a:r>
              <a:rPr lang="ru-RU" dirty="0"/>
              <a:t>есть свиное мясо, рыбу, моллюсков, пить молоко и употреблять соль.</a:t>
            </a:r>
          </a:p>
        </p:txBody>
      </p:sp>
      <p:pic>
        <p:nvPicPr>
          <p:cNvPr id="4" name="Picture 2" descr="https://vignette.wikia.nocookie.net/domovoy/images/f/fb/%D0%9A%D0%BE%D0%BD%D0%BE%D0%BF%D0%BB%D1%8F.png/revision/latest?cb=20150701112543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64" y="178806"/>
            <a:ext cx="672220" cy="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Znalezione obrazy dla zapytania растама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5" y="1816823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0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2015" y="2154768"/>
            <a:ext cx="12191999" cy="1400530"/>
          </a:xfrm>
        </p:spPr>
        <p:txBody>
          <a:bodyPr/>
          <a:lstStyle/>
          <a:p>
            <a:pPr algn="ctr"/>
            <a:r>
              <a:rPr lang="ru-RU" sz="8800" dirty="0" smtClean="0"/>
              <a:t>Конец</a:t>
            </a:r>
            <a:endParaRPr lang="ru-RU" sz="8800" dirty="0"/>
          </a:p>
        </p:txBody>
      </p:sp>
      <p:pic>
        <p:nvPicPr>
          <p:cNvPr id="4" name="Picture 2" descr="https://vignette.wikia.nocookie.net/domovoy/images/f/fb/%D0%9A%D0%BE%D0%BD%D0%BE%D0%BF%D0%BB%D1%8F.png/revision/latest?cb=20150701112543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64" y="178806"/>
            <a:ext cx="672220" cy="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01.yapfiles.ru/files/1042425/tumblr_mzms5ocYRR1s2u3beo2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34" y="4179988"/>
            <a:ext cx="4762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imgur.com/63dpVv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62" y="1190624"/>
            <a:ext cx="276225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giphy.com/media/6nsr5M4UidujS/sourc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884">
            <a:off x="4092928" y="586149"/>
            <a:ext cx="3662110" cy="19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.imgur.com/63dpVv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92" y="1190624"/>
            <a:ext cx="276225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3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254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Растаманы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Растаманы</dc:title>
  <dc:creator>Владислав Гардаш</dc:creator>
  <cp:lastModifiedBy>Владислав Гардаш</cp:lastModifiedBy>
  <cp:revision>5</cp:revision>
  <dcterms:created xsi:type="dcterms:W3CDTF">2017-10-20T12:20:06Z</dcterms:created>
  <dcterms:modified xsi:type="dcterms:W3CDTF">2017-10-20T12:54:58Z</dcterms:modified>
</cp:coreProperties>
</file>