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5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3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2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7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9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5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6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0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7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5DB214-434B-42EE-91EE-B34BA62211A8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860B-6CDF-44EC-946F-D82B32C22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8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6574" y="1219200"/>
            <a:ext cx="7348369" cy="387275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боротись</a:t>
            </a:r>
            <a:r>
              <a:rPr lang="ru-RU" dirty="0" smtClean="0"/>
              <a:t>-значить жить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лірика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І. Я. </a:t>
            </a:r>
            <a:r>
              <a:rPr lang="ru-RU" dirty="0" smtClean="0"/>
              <a:t>Франка)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7" y="198318"/>
            <a:ext cx="3766790" cy="5204587"/>
          </a:xfrm>
        </p:spPr>
      </p:pic>
      <p:sp>
        <p:nvSpPr>
          <p:cNvPr id="2" name="TextBox 1"/>
          <p:cNvSpPr txBox="1"/>
          <p:nvPr/>
        </p:nvSpPr>
        <p:spPr>
          <a:xfrm>
            <a:off x="1532965" y="5602941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1856 – 1916 </a:t>
            </a:r>
            <a:r>
              <a:rPr lang="ru-RU" dirty="0" smtClean="0"/>
              <a:t>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" y="1152350"/>
            <a:ext cx="2618297" cy="450870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21" y="1152350"/>
            <a:ext cx="2957712" cy="4508707"/>
          </a:xfrm>
        </p:spPr>
      </p:pic>
      <p:sp>
        <p:nvSpPr>
          <p:cNvPr id="11" name="TextBox 10"/>
          <p:cNvSpPr txBox="1"/>
          <p:nvPr/>
        </p:nvSpPr>
        <p:spPr>
          <a:xfrm>
            <a:off x="3406686" y="686193"/>
            <a:ext cx="5038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effectLst/>
              </a:rPr>
              <a:t>Громадянській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темі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присвятив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Іван</a:t>
            </a:r>
            <a:r>
              <a:rPr lang="ru-RU" sz="2400" dirty="0" smtClean="0">
                <a:effectLst/>
              </a:rPr>
              <a:t> Франко свою </a:t>
            </a:r>
            <a:r>
              <a:rPr lang="ru-RU" sz="2400" dirty="0" err="1" smtClean="0">
                <a:effectLst/>
              </a:rPr>
              <a:t>збірку</a:t>
            </a:r>
            <a:r>
              <a:rPr lang="ru-RU" sz="2400" dirty="0" smtClean="0">
                <a:effectLst/>
              </a:rPr>
              <a:t> «З вершин і низин», яку </a:t>
            </a:r>
            <a:r>
              <a:rPr lang="ru-RU" sz="2400" dirty="0" err="1" smtClean="0">
                <a:effectLst/>
              </a:rPr>
              <a:t>він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видав</a:t>
            </a:r>
            <a:r>
              <a:rPr lang="ru-RU" sz="2400" dirty="0" smtClean="0">
                <a:effectLst/>
              </a:rPr>
              <a:t> 1887 року. </a:t>
            </a:r>
            <a:r>
              <a:rPr lang="ru-RU" sz="2400" dirty="0" err="1" smtClean="0">
                <a:effectLst/>
              </a:rPr>
              <a:t>Ліричний</a:t>
            </a:r>
            <a:r>
              <a:rPr lang="ru-RU" sz="2400" dirty="0" smtClean="0">
                <a:effectLst/>
              </a:rPr>
              <a:t> герой </a:t>
            </a:r>
            <a:r>
              <a:rPr lang="ru-RU" sz="2400" dirty="0" err="1" smtClean="0">
                <a:effectLst/>
              </a:rPr>
              <a:t>цієї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поетичної</a:t>
            </a:r>
            <a:r>
              <a:rPr lang="ru-RU" sz="2400" dirty="0" smtClean="0">
                <a:effectLst/>
              </a:rPr>
              <a:t> книжки </a:t>
            </a:r>
            <a:r>
              <a:rPr lang="ru-RU" sz="2400" dirty="0" err="1" smtClean="0">
                <a:effectLst/>
              </a:rPr>
              <a:t>сповнений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віри</a:t>
            </a:r>
            <a:r>
              <a:rPr lang="ru-RU" sz="2400" dirty="0" smtClean="0">
                <a:effectLst/>
              </a:rPr>
              <a:t> в </a:t>
            </a:r>
            <a:r>
              <a:rPr lang="ru-RU" sz="2400" dirty="0" err="1" smtClean="0">
                <a:effectLst/>
              </a:rPr>
              <a:t>справедливість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революційної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боротьби</a:t>
            </a:r>
            <a:r>
              <a:rPr lang="ru-RU" sz="2400" dirty="0" smtClean="0">
                <a:effectLst/>
              </a:rPr>
              <a:t> і в </a:t>
            </a:r>
            <a:r>
              <a:rPr lang="ru-RU" sz="2400" dirty="0" err="1" smtClean="0">
                <a:effectLst/>
              </a:rPr>
              <a:t>можливість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змінити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життя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суспільства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краще</a:t>
            </a:r>
            <a:r>
              <a:rPr lang="ru-RU" sz="2400" dirty="0" smtClean="0">
                <a:effectLst/>
              </a:rPr>
              <a:t>. Головна проблема </a:t>
            </a:r>
            <a:r>
              <a:rPr lang="ru-RU" sz="2400" dirty="0" err="1" smtClean="0">
                <a:effectLst/>
              </a:rPr>
              <a:t>збірки</a:t>
            </a:r>
            <a:r>
              <a:rPr lang="ru-RU" sz="2400" dirty="0" smtClean="0">
                <a:effectLst/>
              </a:rPr>
              <a:t> — </a:t>
            </a:r>
            <a:r>
              <a:rPr lang="ru-RU" sz="2400" dirty="0" err="1" smtClean="0">
                <a:effectLst/>
              </a:rPr>
              <a:t>людина</a:t>
            </a:r>
            <a:r>
              <a:rPr lang="ru-RU" sz="2400" dirty="0" smtClean="0">
                <a:effectLst/>
              </a:rPr>
              <a:t> і </a:t>
            </a:r>
            <a:r>
              <a:rPr lang="ru-RU" sz="2400" dirty="0" err="1" smtClean="0">
                <a:effectLst/>
              </a:rPr>
              <a:t>суспільство</a:t>
            </a:r>
            <a:r>
              <a:rPr lang="ru-RU" sz="2400" dirty="0" smtClean="0">
                <a:effectLst/>
              </a:rPr>
              <a:t>, а </a:t>
            </a:r>
            <a:r>
              <a:rPr lang="ru-RU" sz="2400" dirty="0" err="1" smtClean="0">
                <a:effectLst/>
              </a:rPr>
              <a:t>провідний</a:t>
            </a:r>
            <a:r>
              <a:rPr lang="ru-RU" sz="2400" dirty="0" smtClean="0">
                <a:effectLst/>
              </a:rPr>
              <a:t> мотив — </a:t>
            </a:r>
            <a:r>
              <a:rPr lang="ru-RU" sz="2400" dirty="0" err="1" smtClean="0">
                <a:effectLst/>
              </a:rPr>
              <a:t>заклик</a:t>
            </a:r>
            <a:r>
              <a:rPr lang="ru-RU" sz="2400" dirty="0" smtClean="0">
                <a:effectLst/>
              </a:rPr>
              <a:t> до </a:t>
            </a:r>
            <a:r>
              <a:rPr lang="ru-RU" sz="2400" dirty="0" err="1" smtClean="0">
                <a:effectLst/>
              </a:rPr>
              <a:t>осмислення</a:t>
            </a:r>
            <a:r>
              <a:rPr lang="ru-RU" sz="2400" dirty="0" smtClean="0">
                <a:effectLst/>
              </a:rPr>
              <a:t> себе як </a:t>
            </a:r>
            <a:r>
              <a:rPr lang="ru-RU" sz="2400" dirty="0" err="1" smtClean="0">
                <a:effectLst/>
              </a:rPr>
              <a:t>особистості</a:t>
            </a:r>
            <a:r>
              <a:rPr lang="ru-RU" sz="2400" dirty="0" smtClean="0">
                <a:effectLst/>
              </a:rPr>
              <a:t>, до </a:t>
            </a:r>
            <a:r>
              <a:rPr lang="ru-RU" sz="2400" dirty="0" err="1" smtClean="0">
                <a:effectLst/>
              </a:rPr>
              <a:t>збагачення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свого</a:t>
            </a:r>
            <a:r>
              <a:rPr lang="ru-RU" sz="2400" dirty="0" smtClean="0">
                <a:effectLst/>
              </a:rPr>
              <a:t> духовного </a:t>
            </a:r>
            <a:r>
              <a:rPr lang="ru-RU" sz="2400" dirty="0" err="1" smtClean="0">
                <a:effectLst/>
              </a:rPr>
              <a:t>світу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самовдосконалення</a:t>
            </a:r>
            <a:r>
              <a:rPr lang="ru-RU" sz="2400" dirty="0" smtClean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22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99" y="860722"/>
            <a:ext cx="3528855" cy="495277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331695"/>
            <a:ext cx="7548282" cy="6239434"/>
          </a:xfrm>
        </p:spPr>
        <p:txBody>
          <a:bodyPr>
            <a:noAutofit/>
          </a:bodyPr>
          <a:lstStyle/>
          <a:p>
            <a:pPr algn="ctr"/>
            <a:r>
              <a:rPr lang="ru-RU" sz="2600" dirty="0" err="1"/>
              <a:t>Героєм</a:t>
            </a:r>
            <a:r>
              <a:rPr lang="ru-RU" sz="2600" dirty="0"/>
              <a:t> </a:t>
            </a:r>
            <a:r>
              <a:rPr lang="ru-RU" sz="2600" dirty="0" err="1"/>
              <a:t>громадянської</a:t>
            </a:r>
            <a:r>
              <a:rPr lang="ru-RU" sz="2600" dirty="0"/>
              <a:t> </a:t>
            </a:r>
            <a:r>
              <a:rPr lang="ru-RU" sz="2600" dirty="0" err="1"/>
              <a:t>лірики</a:t>
            </a:r>
            <a:r>
              <a:rPr lang="ru-RU" sz="2600" dirty="0"/>
              <a:t> </a:t>
            </a:r>
            <a:r>
              <a:rPr lang="ru-RU" sz="2600" dirty="0" err="1"/>
              <a:t>Івана</a:t>
            </a:r>
            <a:r>
              <a:rPr lang="ru-RU" sz="2600" dirty="0"/>
              <a:t> Франка </a:t>
            </a:r>
            <a:r>
              <a:rPr lang="ru-RU" sz="2600" dirty="0" err="1"/>
              <a:t>стає</a:t>
            </a:r>
            <a:r>
              <a:rPr lang="ru-RU" sz="2600" dirty="0"/>
              <a:t> </a:t>
            </a:r>
            <a:r>
              <a:rPr lang="ru-RU" sz="2600" dirty="0" err="1"/>
              <a:t>людина-борець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піднялася</a:t>
            </a:r>
            <a:r>
              <a:rPr lang="ru-RU" sz="2600" dirty="0"/>
              <a:t> на </a:t>
            </a:r>
            <a:r>
              <a:rPr lang="ru-RU" sz="2600" dirty="0" err="1"/>
              <a:t>боротьбу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гнобительським</a:t>
            </a:r>
            <a:r>
              <a:rPr lang="ru-RU" sz="2600" dirty="0"/>
              <a:t> </a:t>
            </a:r>
            <a:r>
              <a:rPr lang="ru-RU" sz="2600" dirty="0" err="1"/>
              <a:t>існуючим</a:t>
            </a:r>
            <a:r>
              <a:rPr lang="ru-RU" sz="2600" dirty="0"/>
              <a:t> ладом.</a:t>
            </a:r>
          </a:p>
          <a:p>
            <a:pPr algn="ctr"/>
            <a:r>
              <a:rPr lang="ru-RU" sz="2600" dirty="0"/>
              <a:t>Для </a:t>
            </a:r>
            <a:r>
              <a:rPr lang="ru-RU" sz="2600" dirty="0" err="1"/>
              <a:t>громадянської</a:t>
            </a:r>
            <a:r>
              <a:rPr lang="ru-RU" sz="2600" dirty="0"/>
              <a:t> </a:t>
            </a:r>
            <a:r>
              <a:rPr lang="ru-RU" sz="2600" dirty="0" err="1"/>
              <a:t>лірики</a:t>
            </a:r>
            <a:r>
              <a:rPr lang="ru-RU" sz="2600" dirty="0"/>
              <a:t> І. Франка </a:t>
            </a:r>
            <a:r>
              <a:rPr lang="ru-RU" sz="2600" dirty="0" err="1"/>
              <a:t>характерне</a:t>
            </a:r>
            <a:r>
              <a:rPr lang="ru-RU" sz="2600" dirty="0"/>
              <a:t> </a:t>
            </a:r>
            <a:r>
              <a:rPr lang="ru-RU" sz="2600" dirty="0" err="1"/>
              <a:t>тематичне</a:t>
            </a:r>
            <a:r>
              <a:rPr lang="ru-RU" sz="2600" dirty="0"/>
              <a:t> </a:t>
            </a:r>
            <a:r>
              <a:rPr lang="ru-RU" sz="2600" dirty="0" err="1"/>
              <a:t>багатство</a:t>
            </a:r>
            <a:r>
              <a:rPr lang="ru-RU" sz="2600" dirty="0"/>
              <a:t> і </a:t>
            </a:r>
            <a:r>
              <a:rPr lang="ru-RU" sz="2600" dirty="0" err="1"/>
              <a:t>жанрова</a:t>
            </a:r>
            <a:r>
              <a:rPr lang="ru-RU" sz="2600" dirty="0"/>
              <a:t> </a:t>
            </a:r>
            <a:r>
              <a:rPr lang="ru-RU" sz="2600" dirty="0" err="1"/>
              <a:t>різноманітність</a:t>
            </a:r>
            <a:r>
              <a:rPr lang="ru-RU" sz="2600" dirty="0"/>
              <a:t>.</a:t>
            </a:r>
          </a:p>
          <a:p>
            <a:pPr algn="ctr"/>
            <a:r>
              <a:rPr lang="ru-RU" sz="2600" dirty="0"/>
              <a:t>І. Я. Франко </a:t>
            </a:r>
            <a:r>
              <a:rPr lang="ru-RU" sz="2600" dirty="0" err="1"/>
              <a:t>був</a:t>
            </a:r>
            <a:r>
              <a:rPr lang="ru-RU" sz="2600" dirty="0"/>
              <a:t> твердо </a:t>
            </a:r>
            <a:r>
              <a:rPr lang="ru-RU" sz="2600" dirty="0" err="1"/>
              <a:t>переконаний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кожна</a:t>
            </a:r>
            <a:r>
              <a:rPr lang="ru-RU" sz="2600" dirty="0"/>
              <a:t> </a:t>
            </a:r>
            <a:r>
              <a:rPr lang="ru-RU" sz="2600" dirty="0" err="1"/>
              <a:t>людина</a:t>
            </a:r>
            <a:r>
              <a:rPr lang="ru-RU" sz="2600" dirty="0"/>
              <a:t> </a:t>
            </a:r>
            <a:r>
              <a:rPr lang="ru-RU" sz="2600" dirty="0" err="1"/>
              <a:t>мусить</a:t>
            </a:r>
            <a:r>
              <a:rPr lang="ru-RU" sz="2600" dirty="0"/>
              <a:t> </a:t>
            </a:r>
            <a:r>
              <a:rPr lang="ru-RU" sz="2600" dirty="0" err="1"/>
              <a:t>виконувати</a:t>
            </a:r>
            <a:r>
              <a:rPr lang="ru-RU" sz="2600" dirty="0"/>
              <a:t> </a:t>
            </a:r>
            <a:r>
              <a:rPr lang="ru-RU" sz="2600" dirty="0" err="1"/>
              <a:t>свій</a:t>
            </a:r>
            <a:r>
              <a:rPr lang="ru-RU" sz="2600" dirty="0"/>
              <a:t> </a:t>
            </a:r>
            <a:r>
              <a:rPr lang="ru-RU" sz="2600" dirty="0" err="1"/>
              <a:t>громадянський</a:t>
            </a:r>
            <a:r>
              <a:rPr lang="ru-RU" sz="2600" dirty="0"/>
              <a:t> </a:t>
            </a:r>
            <a:r>
              <a:rPr lang="ru-RU" sz="2600" dirty="0" err="1"/>
              <a:t>обов'язок</a:t>
            </a:r>
            <a:r>
              <a:rPr lang="ru-RU" sz="2600" dirty="0"/>
              <a:t>. І </a:t>
            </a:r>
            <a:r>
              <a:rPr lang="ru-RU" sz="2600" dirty="0" err="1"/>
              <a:t>громадянська</a:t>
            </a:r>
            <a:r>
              <a:rPr lang="ru-RU" sz="2600" dirty="0"/>
              <a:t> </a:t>
            </a:r>
            <a:r>
              <a:rPr lang="ru-RU" sz="2600" dirty="0" err="1"/>
              <a:t>поезія</a:t>
            </a:r>
            <a:r>
              <a:rPr lang="ru-RU" sz="2600" dirty="0"/>
              <a:t> </a:t>
            </a:r>
            <a:r>
              <a:rPr lang="ru-RU" sz="2600" dirty="0" err="1"/>
              <a:t>митця</a:t>
            </a:r>
            <a:r>
              <a:rPr lang="ru-RU" sz="2600" dirty="0"/>
              <a:t> 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своєрідний</a:t>
            </a:r>
            <a:r>
              <a:rPr lang="ru-RU" sz="2600" dirty="0"/>
              <a:t> </a:t>
            </a:r>
            <a:r>
              <a:rPr lang="ru-RU" sz="2600" dirty="0" err="1"/>
              <a:t>звіт</a:t>
            </a:r>
            <a:r>
              <a:rPr lang="ru-RU" sz="2600" dirty="0"/>
              <a:t> </a:t>
            </a:r>
            <a:r>
              <a:rPr lang="ru-RU" sz="2600" dirty="0" err="1"/>
              <a:t>ліричного</a:t>
            </a:r>
            <a:r>
              <a:rPr lang="ru-RU" sz="2600" dirty="0"/>
              <a:t> героя перед </a:t>
            </a:r>
            <a:r>
              <a:rPr lang="ru-RU" sz="2600" dirty="0" err="1"/>
              <a:t>суспільством</a:t>
            </a:r>
            <a:r>
              <a:rPr lang="ru-RU" sz="2600" dirty="0"/>
              <a:t> і </a:t>
            </a:r>
            <a:r>
              <a:rPr lang="ru-RU" sz="2600" dirty="0" err="1"/>
              <a:t>власним</a:t>
            </a:r>
            <a:r>
              <a:rPr lang="ru-RU" sz="2600" dirty="0"/>
              <a:t> </a:t>
            </a:r>
            <a:r>
              <a:rPr lang="ru-RU" sz="2600" dirty="0" err="1"/>
              <a:t>сумлінням</a:t>
            </a:r>
            <a:r>
              <a:rPr lang="ru-RU" sz="2600" dirty="0"/>
              <a:t>,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заклик</a:t>
            </a:r>
            <a:r>
              <a:rPr lang="ru-RU" sz="2600" dirty="0"/>
              <a:t> народу до </a:t>
            </a:r>
            <a:r>
              <a:rPr lang="ru-RU" sz="2600" dirty="0" err="1"/>
              <a:t>боротьби</a:t>
            </a:r>
            <a:r>
              <a:rPr lang="ru-RU" sz="2600" dirty="0"/>
              <a:t> за </a:t>
            </a:r>
            <a:r>
              <a:rPr lang="ru-RU" sz="2600" dirty="0" err="1"/>
              <a:t>своє</a:t>
            </a:r>
            <a:r>
              <a:rPr lang="ru-RU" sz="2600" dirty="0"/>
              <a:t> </a:t>
            </a:r>
            <a:r>
              <a:rPr lang="ru-RU" sz="2600" dirty="0" err="1"/>
              <a:t>щастя</a:t>
            </a:r>
            <a:r>
              <a:rPr lang="ru-RU" sz="2600" dirty="0"/>
              <a:t> й волю.</a:t>
            </a:r>
            <a:endParaRPr lang="ru-RU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149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Ион</vt:lpstr>
      <vt:lpstr>Лиш боротись-значить жить (Громадянська лірика  І. Я. Франка)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 боротись –  значить жить (Громадянська лірика  І. Я. Франка)</dc:title>
  <dc:creator>Владислав</dc:creator>
  <cp:lastModifiedBy>Владислав</cp:lastModifiedBy>
  <cp:revision>6</cp:revision>
  <dcterms:created xsi:type="dcterms:W3CDTF">2016-04-18T17:52:09Z</dcterms:created>
  <dcterms:modified xsi:type="dcterms:W3CDTF">2016-04-28T19:20:55Z</dcterms:modified>
</cp:coreProperties>
</file>