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310806"/>
      </p:ext>
    </p:extLst>
  </p:cSld>
  <p:clrMapOvr>
    <a:masterClrMapping/>
  </p:clrMapOvr>
  <p:transition spd="slow" advTm="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35032"/>
      </p:ext>
    </p:extLst>
  </p:cSld>
  <p:clrMapOvr>
    <a:masterClrMapping/>
  </p:clrMapOvr>
  <p:transition spd="slow" advTm="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721502"/>
      </p:ext>
    </p:extLst>
  </p:cSld>
  <p:clrMapOvr>
    <a:masterClrMapping/>
  </p:clrMapOvr>
  <p:transition spd="slow" advTm="5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3738998"/>
      </p:ext>
    </p:extLst>
  </p:cSld>
  <p:clrMapOvr>
    <a:masterClrMapping/>
  </p:clrMapOvr>
  <p:transition spd="slow" advTm="5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369762"/>
      </p:ext>
    </p:extLst>
  </p:cSld>
  <p:clrMapOvr>
    <a:masterClrMapping/>
  </p:clrMapOvr>
  <p:transition spd="slow" advTm="5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5857"/>
      </p:ext>
    </p:extLst>
  </p:cSld>
  <p:clrMapOvr>
    <a:masterClrMapping/>
  </p:clrMapOvr>
  <p:transition spd="slow" advTm="5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753074"/>
      </p:ext>
    </p:extLst>
  </p:cSld>
  <p:clrMapOvr>
    <a:masterClrMapping/>
  </p:clrMapOvr>
  <p:transition spd="slow" advTm="5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80494"/>
      </p:ext>
    </p:extLst>
  </p:cSld>
  <p:clrMapOvr>
    <a:masterClrMapping/>
  </p:clrMapOvr>
  <p:transition spd="slow" advTm="5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439140"/>
      </p:ext>
    </p:extLst>
  </p:cSld>
  <p:clrMapOvr>
    <a:masterClrMapping/>
  </p:clrMapOvr>
  <p:transition spd="slow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61186"/>
      </p:ext>
    </p:extLst>
  </p:cSld>
  <p:clrMapOvr>
    <a:masterClrMapping/>
  </p:clrMapOvr>
  <p:transition spd="slow" advTm="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97399"/>
      </p:ext>
    </p:extLst>
  </p:cSld>
  <p:clrMapOvr>
    <a:masterClrMapping/>
  </p:clrMapOvr>
  <p:transition spd="slow" advTm="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899769"/>
      </p:ext>
    </p:extLst>
  </p:cSld>
  <p:clrMapOvr>
    <a:masterClrMapping/>
  </p:clrMapOvr>
  <p:transition spd="slow" advTm="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12003"/>
      </p:ext>
    </p:extLst>
  </p:cSld>
  <p:clrMapOvr>
    <a:masterClrMapping/>
  </p:clrMapOvr>
  <p:transition spd="slow" advTm="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76033"/>
      </p:ext>
    </p:extLst>
  </p:cSld>
  <p:clrMapOvr>
    <a:masterClrMapping/>
  </p:clrMapOvr>
  <p:transition spd="slow" advTm="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52897"/>
      </p:ext>
    </p:extLst>
  </p:cSld>
  <p:clrMapOvr>
    <a:masterClrMapping/>
  </p:clrMapOvr>
  <p:transition spd="slow" advTm="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082511"/>
      </p:ext>
    </p:extLst>
  </p:cSld>
  <p:clrMapOvr>
    <a:masterClrMapping/>
  </p:clrMapOvr>
  <p:transition spd="slow" advTm="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33431"/>
      </p:ext>
    </p:extLst>
  </p:cSld>
  <p:clrMapOvr>
    <a:masterClrMapping/>
  </p:clrMapOvr>
  <p:transition spd="slow" advTm="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3B4E005-213E-43D4-82C5-9FFAEF50D576}" type="datetimeFigureOut">
              <a:rPr lang="ru-RU" smtClean="0"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C03A6-9F8C-4C85-B217-1FC337197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599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 spd="slow" advTm="5000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9977" y="3466806"/>
            <a:ext cx="8825658" cy="2677648"/>
          </a:xfrm>
        </p:spPr>
        <p:txBody>
          <a:bodyPr/>
          <a:lstStyle/>
          <a:p>
            <a:r>
              <a:rPr lang="uk-UA" sz="4800" dirty="0" smtClean="0"/>
              <a:t>Екскурсія 8-А класу до ПАТ НКМЗ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36" y="866869"/>
            <a:ext cx="4801354" cy="36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54913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3619" y="427316"/>
            <a:ext cx="4463972" cy="33479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2670772"/>
            <a:ext cx="5039763" cy="377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87602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90" y="751437"/>
            <a:ext cx="4951240" cy="37134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9" y="3232087"/>
            <a:ext cx="4351697" cy="32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88587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Дякуємо за увагу!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1926523893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/>
              <a:t>Основна продукція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195057" y="3730028"/>
            <a:ext cx="357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Портальні крани</a:t>
            </a:r>
            <a:endParaRPr lang="ru-RU" sz="2400" dirty="0"/>
          </a:p>
        </p:txBody>
      </p:sp>
      <p:pic>
        <p:nvPicPr>
          <p:cNvPr id="1026" name="Picture 2" descr="http://www.nkmz.com/fileadmin/data/produktsia/pto/1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01" y="1973656"/>
            <a:ext cx="4980934" cy="433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95391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/>
              <a:t>Основна продукція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195057" y="3730028"/>
            <a:ext cx="357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Е</a:t>
            </a:r>
            <a:r>
              <a:rPr lang="uk-UA" sz="2400" dirty="0" smtClean="0"/>
              <a:t>кскаватори</a:t>
            </a:r>
            <a:endParaRPr lang="ru-RU" sz="2400" dirty="0"/>
          </a:p>
        </p:txBody>
      </p:sp>
      <p:pic>
        <p:nvPicPr>
          <p:cNvPr id="3074" name="Picture 2" descr="http://www.nkmz.com/fileadmin/data/produktsia/gornorud/dragline/3_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59" y="2458620"/>
            <a:ext cx="4712675" cy="289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625634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/>
              <a:t>Основна продукція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068309" y="3730028"/>
            <a:ext cx="3702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Прохідницькі комбайни</a:t>
            </a:r>
            <a:endParaRPr lang="ru-RU" sz="2800" dirty="0"/>
          </a:p>
        </p:txBody>
      </p:sp>
      <p:pic>
        <p:nvPicPr>
          <p:cNvPr id="2050" name="Picture 2" descr="http://www.nkmz.com/fileadmin/data/produktsia/shakhta/kombainy/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30" y="3259248"/>
            <a:ext cx="4946704" cy="224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19526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Рік заснування: 1934</a:t>
            </a:r>
          </a:p>
          <a:p>
            <a:r>
              <a:rPr lang="uk-UA" dirty="0" smtClean="0"/>
              <a:t>Площа: </a:t>
            </a:r>
            <a:r>
              <a:rPr lang="ru-RU" dirty="0"/>
              <a:t>339 </a:t>
            </a:r>
            <a:r>
              <a:rPr lang="ru-RU" dirty="0" smtClean="0"/>
              <a:t>га.</a:t>
            </a:r>
          </a:p>
          <a:p>
            <a:r>
              <a:rPr lang="uk-UA" dirty="0" smtClean="0"/>
              <a:t>Кількість працівників: </a:t>
            </a:r>
            <a:r>
              <a:rPr lang="ru-RU" dirty="0"/>
              <a:t>11,5 </a:t>
            </a:r>
            <a:r>
              <a:rPr lang="ru-RU" dirty="0" smtClean="0"/>
              <a:t>тис.</a:t>
            </a:r>
          </a:p>
          <a:p>
            <a:r>
              <a:rPr lang="uk-UA" dirty="0"/>
              <a:t>Підприємство має </a:t>
            </a:r>
            <a:r>
              <a:rPr lang="uk-UA" dirty="0" err="1"/>
              <a:t>дивізійно</a:t>
            </a:r>
            <a:r>
              <a:rPr lang="uk-UA" dirty="0"/>
              <a:t>-функціональну структуру з п'яти виробництв, розділених по продукції, що випускається. Всього </a:t>
            </a:r>
            <a:r>
              <a:rPr lang="uk-UA" dirty="0" err="1"/>
              <a:t>цехів</a:t>
            </a:r>
            <a:r>
              <a:rPr lang="uk-UA" dirty="0"/>
              <a:t> 39, з них 15 механічних, 10 металургійних, 3 зварювальних, 11 допоміжних. Завод є одним з лідерів управлінських інновацій на Україні. Так, за підсумками 2013 року завод зайняв 3-е місце в рейтингу провідних підприємств високотехнологічного машинобудування України за рівнем управлінських інновацій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978471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/>
              <a:t>8-А у модельному цеху у супроводі заступника начальника з підготовки виробництва Гонтар Олександра Анатолійовича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25" y="2562131"/>
            <a:ext cx="4689694" cy="3517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3302250"/>
            <a:ext cx="3702867" cy="277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21830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5" y="296265"/>
            <a:ext cx="5169844" cy="38773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70485" y="1955549"/>
            <a:ext cx="6283105" cy="471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7420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/>
              <a:t>Цех металічних конструкцій. Бесіда з інженером з підготовки виробництва </a:t>
            </a:r>
            <a:r>
              <a:rPr lang="uk-UA" sz="3600" dirty="0" err="1" smtClean="0"/>
              <a:t>Гейтенко</a:t>
            </a:r>
            <a:r>
              <a:rPr lang="uk-UA" sz="3600" dirty="0" smtClean="0"/>
              <a:t> Вадимом </a:t>
            </a:r>
            <a:r>
              <a:rPr lang="uk-UA" sz="3600" dirty="0" err="1" smtClean="0"/>
              <a:t>Миколайовичом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4" y="2516863"/>
            <a:ext cx="4798336" cy="35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0187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47" y="878186"/>
            <a:ext cx="7268926" cy="5451695"/>
          </a:xfrm>
        </p:spPr>
      </p:pic>
    </p:spTree>
    <p:extLst>
      <p:ext uri="{BB962C8B-B14F-4D97-AF65-F5344CB8AC3E}">
        <p14:creationId xmlns:p14="http://schemas.microsoft.com/office/powerpoint/2010/main" val="2027595769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</TotalTime>
  <Words>56</Words>
  <Application>Microsoft Office PowerPoint</Application>
  <PresentationFormat>Широкоэкранный</PresentationFormat>
  <Paragraphs>15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Ион</vt:lpstr>
      <vt:lpstr>Екскурсія 8-А класу до ПАТ НКМЗ</vt:lpstr>
      <vt:lpstr>Основна продукція</vt:lpstr>
      <vt:lpstr>Основна продукція</vt:lpstr>
      <vt:lpstr>Основна продукція</vt:lpstr>
      <vt:lpstr>Історія</vt:lpstr>
      <vt:lpstr>8-А у модельному цеху у супроводі заступника начальника з підготовки виробництва Гонтар Олександра Анатолійовича</vt:lpstr>
      <vt:lpstr>Презентация PowerPoint</vt:lpstr>
      <vt:lpstr>Цех металічних конструкцій. Бесіда з інженером з підготовки виробництва Гейтенко Вадимом Миколайовичом</vt:lpstr>
      <vt:lpstr>Презентация PowerPoint</vt:lpstr>
      <vt:lpstr>Презентация PowerPoint</vt:lpstr>
      <vt:lpstr>Презентация PowerPoint</vt:lpstr>
      <vt:lpstr>Дякуємо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Екскурсія 8-А класу до ПАТ НКМЗ</dc:title>
  <dc:creator>Владислав Гардаш</dc:creator>
  <cp:lastModifiedBy>Владислав Гардаш</cp:lastModifiedBy>
  <cp:revision>4</cp:revision>
  <dcterms:created xsi:type="dcterms:W3CDTF">2017-11-04T13:51:30Z</dcterms:created>
  <dcterms:modified xsi:type="dcterms:W3CDTF">2017-11-04T14:24:58Z</dcterms:modified>
</cp:coreProperties>
</file>