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sus\&#1052;&#1086;&#1080;%20&#1076;&#1086;&#1082;&#1091;&#1084;&#1077;&#1085;&#1090;&#1099;\Downloads\antonio-vivaldi-summer-presto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sus\&#1052;&#1086;&#1080;%20&#1076;&#1086;&#1082;&#1091;&#1084;&#1077;&#1085;&#1090;&#1099;\Downloads\antonio-vivaldi-summer-presto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eart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9752" cy="6858000"/>
          </a:xfrm>
        </p:spPr>
      </p:pic>
      <p:pic>
        <p:nvPicPr>
          <p:cNvPr id="9" name="antonio-vivaldi-summer-pres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4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33654_vremena_1920x1080_(www.GdeFon.ru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234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7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83764"/>
            <a:ext cx="9144001" cy="6941764"/>
          </a:xfrm>
        </p:spPr>
      </p:pic>
    </p:spTree>
  </p:cSld>
  <p:clrMapOvr>
    <a:masterClrMapping/>
  </p:clrMapOvr>
  <p:transition advTm="3297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5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07345" cy="6858000"/>
          </a:xfrm>
        </p:spPr>
      </p:pic>
    </p:spTree>
  </p:cSld>
  <p:clrMapOvr>
    <a:masterClrMapping/>
  </p:clrMapOvr>
  <p:transition advTm="325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48088_d3d3af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8738"/>
            <a:ext cx="9144000" cy="6966336"/>
          </a:xfrm>
        </p:spPr>
      </p:pic>
    </p:spTree>
  </p:cSld>
  <p:clrMapOvr>
    <a:masterClrMapping/>
  </p:clrMapOvr>
  <p:transition advTm="3375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402052417-506f4523f72f5a482b5752662ec8d75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3558"/>
          </a:xfrm>
        </p:spPr>
      </p:pic>
    </p:spTree>
  </p:cSld>
  <p:clrMapOvr>
    <a:masterClrMapping/>
  </p:clrMapOvr>
  <p:transition advTm="3156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2650050_osen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297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4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8077" cy="6858000"/>
          </a:xfrm>
        </p:spPr>
      </p:pic>
    </p:spTree>
  </p:cSld>
  <p:clrMapOvr>
    <a:masterClrMapping/>
  </p:clrMapOvr>
  <p:transition advTm="3578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2190668_224070903_e2a2023873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256"/>
          </a:xfrm>
        </p:spPr>
      </p:pic>
    </p:spTree>
  </p:cSld>
  <p:clrMapOvr>
    <a:masterClrMapping/>
  </p:clrMapOvr>
  <p:transition advTm="3422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77421159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0710"/>
          </a:xfrm>
        </p:spPr>
      </p:pic>
    </p:spTree>
  </p:cSld>
  <p:clrMapOvr>
    <a:masterClrMapping/>
  </p:clrMapOvr>
  <p:transition advTm="3766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0809094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5304"/>
          </a:xfrm>
        </p:spPr>
      </p:pic>
    </p:spTree>
  </p:cSld>
  <p:clrMapOvr>
    <a:masterClrMapping/>
  </p:clrMapOvr>
  <p:transition advTm="4203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a25aa8b698c9fc85a2a57516f514cf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antonio-vivaldi-summer-pres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2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8a2eed038f04ef67f12fb8681b1765b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110"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88768680_mus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234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art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25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to_big_1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265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70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516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reatHornedOwl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016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regi_prirodu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906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techka-nefti-1-8-990x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813" cy="6858000"/>
          </a:xfrm>
        </p:spPr>
      </p:pic>
    </p:spTree>
  </p:cSld>
  <p:clrMapOvr>
    <a:masterClrMapping/>
  </p:clrMapOvr>
  <p:transition advTm="4625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341" cy="6858000"/>
          </a:xfrm>
        </p:spPr>
      </p:pic>
    </p:spTree>
  </p:cSld>
  <p:clrMapOvr>
    <a:masterClrMapping/>
  </p:clrMapOvr>
  <p:transition advTm="4094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id_38600_2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558" y="0"/>
            <a:ext cx="9176558" cy="6858000"/>
          </a:xfrm>
        </p:spPr>
      </p:pic>
    </p:spTree>
  </p:cSld>
  <p:clrMapOvr>
    <a:masterClrMapping/>
  </p:clrMapOvr>
  <p:transition advTm="3391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_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078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eason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2190"/>
            <a:ext cx="9193810" cy="6870190"/>
          </a:xfrm>
        </p:spPr>
      </p:pic>
    </p:spTree>
  </p:cSld>
  <p:clrMapOvr>
    <a:masterClrMapping/>
  </p:clrMapOvr>
  <p:transition advTm="4359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ova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ransition advTm="4282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05_2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14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azliv-nefti-samet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093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inter-autum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8471"/>
          </a:xfrm>
        </p:spPr>
      </p:pic>
    </p:spTree>
  </p:cSld>
  <p:clrMapOvr>
    <a:masterClrMapping/>
  </p:clrMapOvr>
  <p:transition advTm="4078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40809094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5304"/>
          </a:xfrm>
        </p:spPr>
      </p:pic>
    </p:spTree>
  </p:cSld>
  <p:clrMapOvr>
    <a:masterClrMapping/>
  </p:clrMapOvr>
  <p:transition advTm="4281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Tm="4062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ва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1741" cy="6858000"/>
          </a:xfrm>
        </p:spPr>
      </p:pic>
    </p:spTree>
  </p:cSld>
  <p:clrMapOvr>
    <a:masterClrMapping/>
  </p:clrMapOvr>
  <p:transition advTm="4063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season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2906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3774" y="0"/>
            <a:ext cx="9177774" cy="6858000"/>
          </a:xfrm>
        </p:spPr>
      </p:pic>
    </p:spTree>
  </p:cSld>
  <p:clrMapOvr>
    <a:masterClrMapping/>
  </p:clrMapOvr>
  <p:transition advTm="3031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9df4d4bd5076fe404f1e85130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359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4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7999"/>
          </a:xfrm>
        </p:spPr>
      </p:pic>
    </p:spTree>
  </p:cSld>
  <p:clrMapOvr>
    <a:masterClrMapping/>
  </p:clrMapOvr>
  <p:transition advTm="381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3541-Sep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3547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5004-Berserk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advTm="3516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Экран (4:3)</PresentationFormat>
  <Paragraphs>0</Paragraphs>
  <Slides>37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Asus</cp:lastModifiedBy>
  <cp:revision>8</cp:revision>
  <dcterms:modified xsi:type="dcterms:W3CDTF">2015-02-24T18:11:16Z</dcterms:modified>
</cp:coreProperties>
</file>